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24"/>
  </p:notesMasterIdLst>
  <p:sldIdLst>
    <p:sldId id="285" r:id="rId2"/>
    <p:sldId id="279" r:id="rId3"/>
    <p:sldId id="280" r:id="rId4"/>
    <p:sldId id="263" r:id="rId5"/>
    <p:sldId id="264" r:id="rId6"/>
    <p:sldId id="265" r:id="rId7"/>
    <p:sldId id="267" r:id="rId8"/>
    <p:sldId id="268" r:id="rId9"/>
    <p:sldId id="256" r:id="rId10"/>
    <p:sldId id="261" r:id="rId11"/>
    <p:sldId id="292" r:id="rId12"/>
    <p:sldId id="293" r:id="rId13"/>
    <p:sldId id="284" r:id="rId14"/>
    <p:sldId id="258" r:id="rId15"/>
    <p:sldId id="287" r:id="rId16"/>
    <p:sldId id="262" r:id="rId17"/>
    <p:sldId id="288" r:id="rId18"/>
    <p:sldId id="290" r:id="rId19"/>
    <p:sldId id="291" r:id="rId20"/>
    <p:sldId id="286" r:id="rId21"/>
    <p:sldId id="276" r:id="rId22"/>
    <p:sldId id="27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22" autoAdjust="0"/>
  </p:normalViewPr>
  <p:slideViewPr>
    <p:cSldViewPr>
      <p:cViewPr varScale="1">
        <p:scale>
          <a:sx n="75" d="100"/>
          <a:sy n="75" d="100"/>
        </p:scale>
        <p:origin x="1666"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9E2057-7E9C-4248-95FF-C0CCE8C049E8}"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6AAE30FC-BB9E-48CE-95E8-7C5F1A662882}">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a:t>Submitted by</a:t>
          </a:r>
          <a:r>
            <a:rPr lang="en-US" sz="2000" dirty="0"/>
            <a:t>:  </a:t>
          </a:r>
        </a:p>
      </dgm:t>
    </dgm:pt>
    <dgm:pt modelId="{06160AEC-01D6-4865-92E6-5E10C3071225}" type="parTrans" cxnId="{32198F60-DFB1-476F-9D95-2DEA1CD8B160}">
      <dgm:prSet/>
      <dgm:spPr/>
      <dgm:t>
        <a:bodyPr/>
        <a:lstStyle/>
        <a:p>
          <a:endParaRPr lang="en-US" sz="2000"/>
        </a:p>
      </dgm:t>
    </dgm:pt>
    <dgm:pt modelId="{6CCDA67B-261B-422B-A225-E23383072B84}" type="sibTrans" cxnId="{32198F60-DFB1-476F-9D95-2DEA1CD8B160}">
      <dgm:prSet custT="1"/>
      <dgm:spPr/>
      <dgm:t>
        <a:bodyPr/>
        <a:lstStyle/>
        <a:p>
          <a:endParaRPr lang="en-US" sz="2000" dirty="0"/>
        </a:p>
      </dgm:t>
    </dgm:pt>
    <dgm:pt modelId="{9122FBE1-AFBC-4DBC-885F-A02133F937DB}">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1800" b="1" dirty="0"/>
            <a:t>Priyanshu Jha </a:t>
          </a:r>
          <a:endParaRPr lang="en-US" sz="1800" dirty="0"/>
        </a:p>
      </dgm:t>
    </dgm:pt>
    <dgm:pt modelId="{D03CBD1A-1F9B-4CF0-A32E-DF7896652E2D}" type="parTrans" cxnId="{6FA1C1B1-F6BB-44D1-A8F8-AAA0EB88E649}">
      <dgm:prSet/>
      <dgm:spPr/>
      <dgm:t>
        <a:bodyPr/>
        <a:lstStyle/>
        <a:p>
          <a:endParaRPr lang="en-US" sz="2000"/>
        </a:p>
      </dgm:t>
    </dgm:pt>
    <dgm:pt modelId="{97137BEA-09A3-416F-B7B4-6CE209B68997}" type="sibTrans" cxnId="{6FA1C1B1-F6BB-44D1-A8F8-AAA0EB88E649}">
      <dgm:prSet custT="1"/>
      <dgm:spPr/>
      <dgm:t>
        <a:bodyPr/>
        <a:lstStyle/>
        <a:p>
          <a:endParaRPr lang="en-US" sz="2000" dirty="0"/>
        </a:p>
      </dgm:t>
    </dgm:pt>
    <dgm:pt modelId="{AF8C7611-0208-4129-B4D0-C7FE2C65233D}">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1800" b="1" dirty="0"/>
            <a:t>Nandalal Gorai </a:t>
          </a:r>
          <a:endParaRPr lang="en-US" sz="1800" dirty="0"/>
        </a:p>
      </dgm:t>
    </dgm:pt>
    <dgm:pt modelId="{6328E3AC-E1EA-429C-BDAD-75EDA11B3237}" type="parTrans" cxnId="{EC7A5C68-5943-4431-B18B-FBE94C6C8573}">
      <dgm:prSet/>
      <dgm:spPr/>
      <dgm:t>
        <a:bodyPr/>
        <a:lstStyle/>
        <a:p>
          <a:endParaRPr lang="en-US" sz="2000"/>
        </a:p>
      </dgm:t>
    </dgm:pt>
    <dgm:pt modelId="{CB9629F9-2A22-4B39-9615-B1540F5F14CB}" type="sibTrans" cxnId="{EC7A5C68-5943-4431-B18B-FBE94C6C8573}">
      <dgm:prSet custT="1"/>
      <dgm:spPr/>
      <dgm:t>
        <a:bodyPr/>
        <a:lstStyle/>
        <a:p>
          <a:endParaRPr lang="en-US" sz="2000" dirty="0"/>
        </a:p>
      </dgm:t>
    </dgm:pt>
    <dgm:pt modelId="{40623434-2D55-4380-85CB-DE30FF05581E}">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1600" b="1" dirty="0"/>
            <a:t>Mayank Singh</a:t>
          </a:r>
        </a:p>
      </dgm:t>
    </dgm:pt>
    <dgm:pt modelId="{89ABC4D7-D799-4C98-886A-DBE701F8DDF7}" type="parTrans" cxnId="{FB256232-D36F-4DB2-8C20-62DCFE53BE00}">
      <dgm:prSet/>
      <dgm:spPr/>
      <dgm:t>
        <a:bodyPr/>
        <a:lstStyle/>
        <a:p>
          <a:endParaRPr lang="en-US" sz="2000"/>
        </a:p>
      </dgm:t>
    </dgm:pt>
    <dgm:pt modelId="{539E786F-C6DF-410C-A1F9-4298CD3F87C7}" type="sibTrans" cxnId="{FB256232-D36F-4DB2-8C20-62DCFE53BE00}">
      <dgm:prSet/>
      <dgm:spPr/>
      <dgm:t>
        <a:bodyPr/>
        <a:lstStyle/>
        <a:p>
          <a:endParaRPr lang="en-US" sz="2000"/>
        </a:p>
      </dgm:t>
    </dgm:pt>
    <dgm:pt modelId="{6402D0B6-7AEF-4D8F-B090-FD37BA6C1EC1}">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1800" b="1" dirty="0"/>
            <a:t>Kunal Kr. Roy</a:t>
          </a:r>
        </a:p>
      </dgm:t>
    </dgm:pt>
    <dgm:pt modelId="{C26493F7-F7A3-44E4-BF50-7A64493A4D97}" type="parTrans" cxnId="{FEA65554-772D-407B-8CA0-647E4181947A}">
      <dgm:prSet/>
      <dgm:spPr/>
      <dgm:t>
        <a:bodyPr/>
        <a:lstStyle/>
        <a:p>
          <a:endParaRPr lang="en-US"/>
        </a:p>
      </dgm:t>
    </dgm:pt>
    <dgm:pt modelId="{7609BA5A-BD2A-46BF-B624-94FEC0A6E45B}" type="sibTrans" cxnId="{FEA65554-772D-407B-8CA0-647E4181947A}">
      <dgm:prSet/>
      <dgm:spPr/>
      <dgm:t>
        <a:bodyPr/>
        <a:lstStyle/>
        <a:p>
          <a:endParaRPr lang="en-US"/>
        </a:p>
      </dgm:t>
    </dgm:pt>
    <dgm:pt modelId="{79A4B80F-DA55-496A-BE83-712A6477125E}" type="pres">
      <dgm:prSet presAssocID="{8D9E2057-7E9C-4248-95FF-C0CCE8C049E8}" presName="Name0" presStyleCnt="0">
        <dgm:presLayoutVars>
          <dgm:dir/>
          <dgm:resizeHandles val="exact"/>
        </dgm:presLayoutVars>
      </dgm:prSet>
      <dgm:spPr/>
    </dgm:pt>
    <dgm:pt modelId="{EBBBA59E-E0D4-4D90-AFD6-8D2852E0E488}" type="pres">
      <dgm:prSet presAssocID="{6AAE30FC-BB9E-48CE-95E8-7C5F1A662882}" presName="node" presStyleLbl="node1" presStyleIdx="0" presStyleCnt="5" custScaleX="186881" custScaleY="115695">
        <dgm:presLayoutVars>
          <dgm:bulletEnabled val="1"/>
        </dgm:presLayoutVars>
      </dgm:prSet>
      <dgm:spPr/>
    </dgm:pt>
    <dgm:pt modelId="{5AE625BC-A079-40F0-91AC-36491520AA99}" type="pres">
      <dgm:prSet presAssocID="{6CCDA67B-261B-422B-A225-E23383072B84}" presName="sibTrans" presStyleLbl="sibTrans2D1" presStyleIdx="0" presStyleCnt="4"/>
      <dgm:spPr/>
    </dgm:pt>
    <dgm:pt modelId="{0793037C-34AB-4BB2-81A5-87C84CF05BDD}" type="pres">
      <dgm:prSet presAssocID="{6CCDA67B-261B-422B-A225-E23383072B84}" presName="connectorText" presStyleLbl="sibTrans2D1" presStyleIdx="0" presStyleCnt="4"/>
      <dgm:spPr/>
    </dgm:pt>
    <dgm:pt modelId="{4DB9441F-1739-449D-AAB7-D4D93CAE08B5}" type="pres">
      <dgm:prSet presAssocID="{9122FBE1-AFBC-4DBC-885F-A02133F937DB}" presName="node" presStyleLbl="node1" presStyleIdx="1" presStyleCnt="5" custScaleX="148413" custScaleY="120413" custLinFactNeighborX="-6718" custLinFactNeighborY="8967">
        <dgm:presLayoutVars>
          <dgm:bulletEnabled val="1"/>
        </dgm:presLayoutVars>
      </dgm:prSet>
      <dgm:spPr/>
    </dgm:pt>
    <dgm:pt modelId="{D3ECD028-5CDF-4857-A936-F0F101BA6A07}" type="pres">
      <dgm:prSet presAssocID="{97137BEA-09A3-416F-B7B4-6CE209B68997}" presName="sibTrans" presStyleLbl="sibTrans2D1" presStyleIdx="1" presStyleCnt="4"/>
      <dgm:spPr/>
    </dgm:pt>
    <dgm:pt modelId="{769EA05F-EF11-47DD-949A-9EE31AC9F80E}" type="pres">
      <dgm:prSet presAssocID="{97137BEA-09A3-416F-B7B4-6CE209B68997}" presName="connectorText" presStyleLbl="sibTrans2D1" presStyleIdx="1" presStyleCnt="4"/>
      <dgm:spPr/>
    </dgm:pt>
    <dgm:pt modelId="{87A9B5BE-4260-4CE4-BC3C-5688C4B71987}" type="pres">
      <dgm:prSet presAssocID="{AF8C7611-0208-4129-B4D0-C7FE2C65233D}" presName="node" presStyleLbl="node1" presStyleIdx="2" presStyleCnt="5" custScaleX="151999" custScaleY="109872" custLinFactNeighborX="43123" custLinFactNeighborY="-2013">
        <dgm:presLayoutVars>
          <dgm:bulletEnabled val="1"/>
        </dgm:presLayoutVars>
      </dgm:prSet>
      <dgm:spPr/>
    </dgm:pt>
    <dgm:pt modelId="{B9C40E31-9CEB-405C-8C8C-595605F8502B}" type="pres">
      <dgm:prSet presAssocID="{CB9629F9-2A22-4B39-9615-B1540F5F14CB}" presName="sibTrans" presStyleLbl="sibTrans2D1" presStyleIdx="2" presStyleCnt="4"/>
      <dgm:spPr/>
    </dgm:pt>
    <dgm:pt modelId="{FAE40140-2B36-4D5A-B893-4F77DD7CDD17}" type="pres">
      <dgm:prSet presAssocID="{CB9629F9-2A22-4B39-9615-B1540F5F14CB}" presName="connectorText" presStyleLbl="sibTrans2D1" presStyleIdx="2" presStyleCnt="4"/>
      <dgm:spPr/>
    </dgm:pt>
    <dgm:pt modelId="{F3CC88FA-C844-4C89-AF00-91CDE8F52914}" type="pres">
      <dgm:prSet presAssocID="{40623434-2D55-4380-85CB-DE30FF05581E}" presName="node" presStyleLbl="node1" presStyleIdx="3" presStyleCnt="5" custScaleX="122869" custScaleY="109872">
        <dgm:presLayoutVars>
          <dgm:bulletEnabled val="1"/>
        </dgm:presLayoutVars>
      </dgm:prSet>
      <dgm:spPr/>
    </dgm:pt>
    <dgm:pt modelId="{E59CCB5F-28CA-451E-BDA6-136625DAE897}" type="pres">
      <dgm:prSet presAssocID="{539E786F-C6DF-410C-A1F9-4298CD3F87C7}" presName="sibTrans" presStyleLbl="sibTrans2D1" presStyleIdx="3" presStyleCnt="4"/>
      <dgm:spPr/>
    </dgm:pt>
    <dgm:pt modelId="{A07609BE-0CCD-487C-ADB3-B1B35BCE8A51}" type="pres">
      <dgm:prSet presAssocID="{539E786F-C6DF-410C-A1F9-4298CD3F87C7}" presName="connectorText" presStyleLbl="sibTrans2D1" presStyleIdx="3" presStyleCnt="4"/>
      <dgm:spPr/>
    </dgm:pt>
    <dgm:pt modelId="{85EF425C-A1E0-4347-AC6E-AFED05896078}" type="pres">
      <dgm:prSet presAssocID="{6402D0B6-7AEF-4D8F-B090-FD37BA6C1EC1}" presName="node" presStyleLbl="node1" presStyleIdx="4" presStyleCnt="5" custScaleY="118517">
        <dgm:presLayoutVars>
          <dgm:bulletEnabled val="1"/>
        </dgm:presLayoutVars>
      </dgm:prSet>
      <dgm:spPr/>
    </dgm:pt>
  </dgm:ptLst>
  <dgm:cxnLst>
    <dgm:cxn modelId="{97063303-5BF1-4B4D-A280-0EFF98A6F95C}" type="presOf" srcId="{539E786F-C6DF-410C-A1F9-4298CD3F87C7}" destId="{E59CCB5F-28CA-451E-BDA6-136625DAE897}" srcOrd="0" destOrd="0" presId="urn:microsoft.com/office/officeart/2005/8/layout/process1"/>
    <dgm:cxn modelId="{A1FDB50E-85E3-4F60-AB1B-100DA994C8E4}" type="presOf" srcId="{8D9E2057-7E9C-4248-95FF-C0CCE8C049E8}" destId="{79A4B80F-DA55-496A-BE83-712A6477125E}" srcOrd="0" destOrd="0" presId="urn:microsoft.com/office/officeart/2005/8/layout/process1"/>
    <dgm:cxn modelId="{E16F4514-EEE8-40F9-9E3F-BDB571C3000E}" type="presOf" srcId="{AF8C7611-0208-4129-B4D0-C7FE2C65233D}" destId="{87A9B5BE-4260-4CE4-BC3C-5688C4B71987}" srcOrd="0" destOrd="0" presId="urn:microsoft.com/office/officeart/2005/8/layout/process1"/>
    <dgm:cxn modelId="{D3ABB620-4B7E-43CC-B62E-7AC7871B1D33}" type="presOf" srcId="{6402D0B6-7AEF-4D8F-B090-FD37BA6C1EC1}" destId="{85EF425C-A1E0-4347-AC6E-AFED05896078}" srcOrd="0" destOrd="0" presId="urn:microsoft.com/office/officeart/2005/8/layout/process1"/>
    <dgm:cxn modelId="{FB256232-D36F-4DB2-8C20-62DCFE53BE00}" srcId="{8D9E2057-7E9C-4248-95FF-C0CCE8C049E8}" destId="{40623434-2D55-4380-85CB-DE30FF05581E}" srcOrd="3" destOrd="0" parTransId="{89ABC4D7-D799-4C98-886A-DBE701F8DDF7}" sibTransId="{539E786F-C6DF-410C-A1F9-4298CD3F87C7}"/>
    <dgm:cxn modelId="{E6C7C233-273D-4B29-883C-D27F80DE6B64}" type="presOf" srcId="{CB9629F9-2A22-4B39-9615-B1540F5F14CB}" destId="{B9C40E31-9CEB-405C-8C8C-595605F8502B}" srcOrd="0" destOrd="0" presId="urn:microsoft.com/office/officeart/2005/8/layout/process1"/>
    <dgm:cxn modelId="{2F4CF633-8921-41B1-9B12-DFC7ECA3738B}" type="presOf" srcId="{6CCDA67B-261B-422B-A225-E23383072B84}" destId="{0793037C-34AB-4BB2-81A5-87C84CF05BDD}" srcOrd="1" destOrd="0" presId="urn:microsoft.com/office/officeart/2005/8/layout/process1"/>
    <dgm:cxn modelId="{BFE75D3C-4531-46CC-95B8-A583323F7817}" type="presOf" srcId="{40623434-2D55-4380-85CB-DE30FF05581E}" destId="{F3CC88FA-C844-4C89-AF00-91CDE8F52914}" srcOrd="0" destOrd="0" presId="urn:microsoft.com/office/officeart/2005/8/layout/process1"/>
    <dgm:cxn modelId="{32198F60-DFB1-476F-9D95-2DEA1CD8B160}" srcId="{8D9E2057-7E9C-4248-95FF-C0CCE8C049E8}" destId="{6AAE30FC-BB9E-48CE-95E8-7C5F1A662882}" srcOrd="0" destOrd="0" parTransId="{06160AEC-01D6-4865-92E6-5E10C3071225}" sibTransId="{6CCDA67B-261B-422B-A225-E23383072B84}"/>
    <dgm:cxn modelId="{3CC39E66-A83E-4523-B52C-5C9CF6ACA2A5}" type="presOf" srcId="{97137BEA-09A3-416F-B7B4-6CE209B68997}" destId="{D3ECD028-5CDF-4857-A936-F0F101BA6A07}" srcOrd="0" destOrd="0" presId="urn:microsoft.com/office/officeart/2005/8/layout/process1"/>
    <dgm:cxn modelId="{EC7A5C68-5943-4431-B18B-FBE94C6C8573}" srcId="{8D9E2057-7E9C-4248-95FF-C0CCE8C049E8}" destId="{AF8C7611-0208-4129-B4D0-C7FE2C65233D}" srcOrd="2" destOrd="0" parTransId="{6328E3AC-E1EA-429C-BDAD-75EDA11B3237}" sibTransId="{CB9629F9-2A22-4B39-9615-B1540F5F14CB}"/>
    <dgm:cxn modelId="{E25BEF50-B324-4A12-B58D-71C998631AD2}" type="presOf" srcId="{9122FBE1-AFBC-4DBC-885F-A02133F937DB}" destId="{4DB9441F-1739-449D-AAB7-D4D93CAE08B5}" srcOrd="0" destOrd="0" presId="urn:microsoft.com/office/officeart/2005/8/layout/process1"/>
    <dgm:cxn modelId="{45EC5973-5B80-462A-8DE9-06A89E47BC70}" type="presOf" srcId="{97137BEA-09A3-416F-B7B4-6CE209B68997}" destId="{769EA05F-EF11-47DD-949A-9EE31AC9F80E}" srcOrd="1" destOrd="0" presId="urn:microsoft.com/office/officeart/2005/8/layout/process1"/>
    <dgm:cxn modelId="{FEA65554-772D-407B-8CA0-647E4181947A}" srcId="{8D9E2057-7E9C-4248-95FF-C0CCE8C049E8}" destId="{6402D0B6-7AEF-4D8F-B090-FD37BA6C1EC1}" srcOrd="4" destOrd="0" parTransId="{C26493F7-F7A3-44E4-BF50-7A64493A4D97}" sibTransId="{7609BA5A-BD2A-46BF-B624-94FEC0A6E45B}"/>
    <dgm:cxn modelId="{853E8A74-3FBC-4403-9567-99900663461F}" type="presOf" srcId="{CB9629F9-2A22-4B39-9615-B1540F5F14CB}" destId="{FAE40140-2B36-4D5A-B893-4F77DD7CDD17}" srcOrd="1" destOrd="0" presId="urn:microsoft.com/office/officeart/2005/8/layout/process1"/>
    <dgm:cxn modelId="{043376A4-10EE-4734-9267-9FC0DE379F25}" type="presOf" srcId="{539E786F-C6DF-410C-A1F9-4298CD3F87C7}" destId="{A07609BE-0CCD-487C-ADB3-B1B35BCE8A51}" srcOrd="1" destOrd="0" presId="urn:microsoft.com/office/officeart/2005/8/layout/process1"/>
    <dgm:cxn modelId="{6FA1C1B1-F6BB-44D1-A8F8-AAA0EB88E649}" srcId="{8D9E2057-7E9C-4248-95FF-C0CCE8C049E8}" destId="{9122FBE1-AFBC-4DBC-885F-A02133F937DB}" srcOrd="1" destOrd="0" parTransId="{D03CBD1A-1F9B-4CF0-A32E-DF7896652E2D}" sibTransId="{97137BEA-09A3-416F-B7B4-6CE209B68997}"/>
    <dgm:cxn modelId="{0C120DBD-E9A1-485A-93C0-AE9FC07AF952}" type="presOf" srcId="{6AAE30FC-BB9E-48CE-95E8-7C5F1A662882}" destId="{EBBBA59E-E0D4-4D90-AFD6-8D2852E0E488}" srcOrd="0" destOrd="0" presId="urn:microsoft.com/office/officeart/2005/8/layout/process1"/>
    <dgm:cxn modelId="{859E96E2-DA4B-4ADA-BC13-A89B57994597}" type="presOf" srcId="{6CCDA67B-261B-422B-A225-E23383072B84}" destId="{5AE625BC-A079-40F0-91AC-36491520AA99}" srcOrd="0" destOrd="0" presId="urn:microsoft.com/office/officeart/2005/8/layout/process1"/>
    <dgm:cxn modelId="{58B8B806-4F33-44A5-9A28-93585A20D7E7}" type="presParOf" srcId="{79A4B80F-DA55-496A-BE83-712A6477125E}" destId="{EBBBA59E-E0D4-4D90-AFD6-8D2852E0E488}" srcOrd="0" destOrd="0" presId="urn:microsoft.com/office/officeart/2005/8/layout/process1"/>
    <dgm:cxn modelId="{5BF4F37D-878C-46AB-AD97-B44EA5B284B0}" type="presParOf" srcId="{79A4B80F-DA55-496A-BE83-712A6477125E}" destId="{5AE625BC-A079-40F0-91AC-36491520AA99}" srcOrd="1" destOrd="0" presId="urn:microsoft.com/office/officeart/2005/8/layout/process1"/>
    <dgm:cxn modelId="{F1E7C78A-19A1-492D-BAB3-F516ED4FF980}" type="presParOf" srcId="{5AE625BC-A079-40F0-91AC-36491520AA99}" destId="{0793037C-34AB-4BB2-81A5-87C84CF05BDD}" srcOrd="0" destOrd="0" presId="urn:microsoft.com/office/officeart/2005/8/layout/process1"/>
    <dgm:cxn modelId="{6F141DFA-CD27-4BD4-865F-CC8969E17044}" type="presParOf" srcId="{79A4B80F-DA55-496A-BE83-712A6477125E}" destId="{4DB9441F-1739-449D-AAB7-D4D93CAE08B5}" srcOrd="2" destOrd="0" presId="urn:microsoft.com/office/officeart/2005/8/layout/process1"/>
    <dgm:cxn modelId="{076E886A-8C64-48B2-B3CD-EA02C304A67A}" type="presParOf" srcId="{79A4B80F-DA55-496A-BE83-712A6477125E}" destId="{D3ECD028-5CDF-4857-A936-F0F101BA6A07}" srcOrd="3" destOrd="0" presId="urn:microsoft.com/office/officeart/2005/8/layout/process1"/>
    <dgm:cxn modelId="{174733DF-077B-4AC4-9642-0A735B957529}" type="presParOf" srcId="{D3ECD028-5CDF-4857-A936-F0F101BA6A07}" destId="{769EA05F-EF11-47DD-949A-9EE31AC9F80E}" srcOrd="0" destOrd="0" presId="urn:microsoft.com/office/officeart/2005/8/layout/process1"/>
    <dgm:cxn modelId="{0AAF429A-979D-4E50-9BB9-12AADD71F239}" type="presParOf" srcId="{79A4B80F-DA55-496A-BE83-712A6477125E}" destId="{87A9B5BE-4260-4CE4-BC3C-5688C4B71987}" srcOrd="4" destOrd="0" presId="urn:microsoft.com/office/officeart/2005/8/layout/process1"/>
    <dgm:cxn modelId="{0EDF7D97-39C2-4701-9218-04CA609411E0}" type="presParOf" srcId="{79A4B80F-DA55-496A-BE83-712A6477125E}" destId="{B9C40E31-9CEB-405C-8C8C-595605F8502B}" srcOrd="5" destOrd="0" presId="urn:microsoft.com/office/officeart/2005/8/layout/process1"/>
    <dgm:cxn modelId="{2615EA86-5855-48C4-B353-31114505175A}" type="presParOf" srcId="{B9C40E31-9CEB-405C-8C8C-595605F8502B}" destId="{FAE40140-2B36-4D5A-B893-4F77DD7CDD17}" srcOrd="0" destOrd="0" presId="urn:microsoft.com/office/officeart/2005/8/layout/process1"/>
    <dgm:cxn modelId="{4CC7E5B0-D2AE-400B-94B8-110549FF9B1A}" type="presParOf" srcId="{79A4B80F-DA55-496A-BE83-712A6477125E}" destId="{F3CC88FA-C844-4C89-AF00-91CDE8F52914}" srcOrd="6" destOrd="0" presId="urn:microsoft.com/office/officeart/2005/8/layout/process1"/>
    <dgm:cxn modelId="{E3B22756-42A0-4F0C-AD42-B5B5169991DD}" type="presParOf" srcId="{79A4B80F-DA55-496A-BE83-712A6477125E}" destId="{E59CCB5F-28CA-451E-BDA6-136625DAE897}" srcOrd="7" destOrd="0" presId="urn:microsoft.com/office/officeart/2005/8/layout/process1"/>
    <dgm:cxn modelId="{DD7D0F9E-6A6E-4926-B0A5-BDEB4431EB9C}" type="presParOf" srcId="{E59CCB5F-28CA-451E-BDA6-136625DAE897}" destId="{A07609BE-0CCD-487C-ADB3-B1B35BCE8A51}" srcOrd="0" destOrd="0" presId="urn:microsoft.com/office/officeart/2005/8/layout/process1"/>
    <dgm:cxn modelId="{05D2FC72-A1C0-4396-A4F9-8BF923183833}" type="presParOf" srcId="{79A4B80F-DA55-496A-BE83-712A6477125E}" destId="{85EF425C-A1E0-4347-AC6E-AFED05896078}"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1E33649-1A3A-425D-BD5D-6E8555D9C69A}" type="doc">
      <dgm:prSet loTypeId="urn:microsoft.com/office/officeart/2005/8/layout/rings+Icon" loCatId="relationship" qsTypeId="urn:microsoft.com/office/officeart/2005/8/quickstyle/simple1" qsCatId="simple" csTypeId="urn:microsoft.com/office/officeart/2005/8/colors/accent3_1" csCatId="accent3" phldr="1"/>
      <dgm:spPr/>
      <dgm:t>
        <a:bodyPr/>
        <a:lstStyle/>
        <a:p>
          <a:endParaRPr lang="en-US"/>
        </a:p>
      </dgm:t>
    </dgm:pt>
    <dgm:pt modelId="{FC9DD29E-3C66-41C8-B508-C12BA736B29A}">
      <dgm:prSet custT="1">
        <dgm:style>
          <a:lnRef idx="2">
            <a:schemeClr val="accent3"/>
          </a:lnRef>
          <a:fillRef idx="1">
            <a:schemeClr val="lt1"/>
          </a:fillRef>
          <a:effectRef idx="0">
            <a:schemeClr val="accent3"/>
          </a:effectRef>
          <a:fontRef idx="minor">
            <a:schemeClr val="dk1"/>
          </a:fontRef>
        </dgm:style>
      </dgm:prSet>
      <dgm:spPr/>
      <dgm:t>
        <a:bodyPr/>
        <a:lstStyle/>
        <a:p>
          <a:pPr algn="l" rtl="0"/>
          <a:r>
            <a:rPr lang="en-US" sz="2200" dirty="0">
              <a:latin typeface="Arial" pitchFamily="34" charset="0"/>
              <a:ea typeface="Arial Unicode MS" pitchFamily="34" charset="-128"/>
              <a:cs typeface="Arial" pitchFamily="34" charset="0"/>
            </a:rPr>
            <a:t>1-Automated</a:t>
          </a:r>
        </a:p>
      </dgm:t>
    </dgm:pt>
    <dgm:pt modelId="{5C58C9ED-3AA8-40CA-B49D-1717E6FE3F2D}" type="parTrans" cxnId="{6F07B86D-EB8B-47E5-9E44-32462D7E6424}">
      <dgm:prSet/>
      <dgm:spPr/>
      <dgm:t>
        <a:bodyPr/>
        <a:lstStyle/>
        <a:p>
          <a:endParaRPr lang="en-US"/>
        </a:p>
      </dgm:t>
    </dgm:pt>
    <dgm:pt modelId="{36E9AFD7-F898-437C-85F1-79D0714C60D2}" type="sibTrans" cxnId="{6F07B86D-EB8B-47E5-9E44-32462D7E6424}">
      <dgm:prSet/>
      <dgm:spPr/>
      <dgm:t>
        <a:bodyPr/>
        <a:lstStyle/>
        <a:p>
          <a:endParaRPr lang="en-US"/>
        </a:p>
      </dgm:t>
    </dgm:pt>
    <dgm:pt modelId="{BAF0B31B-D0DE-43B7-9958-1F5380E85B2D}">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200" dirty="0">
              <a:latin typeface="Arial" pitchFamily="34" charset="0"/>
              <a:ea typeface="Arial Unicode MS" pitchFamily="34" charset="-128"/>
              <a:cs typeface="Arial" pitchFamily="34" charset="0"/>
            </a:rPr>
            <a:t>2- Economically</a:t>
          </a:r>
        </a:p>
      </dgm:t>
    </dgm:pt>
    <dgm:pt modelId="{5C5C82E0-9CC2-463F-92B8-D841CC044CE0}" type="parTrans" cxnId="{C85CA5B1-6F9A-49C8-9CED-4B399BB835BD}">
      <dgm:prSet/>
      <dgm:spPr/>
      <dgm:t>
        <a:bodyPr/>
        <a:lstStyle/>
        <a:p>
          <a:endParaRPr lang="en-US"/>
        </a:p>
      </dgm:t>
    </dgm:pt>
    <dgm:pt modelId="{59863602-1B40-4D75-9F28-5E306DD93267}" type="sibTrans" cxnId="{C85CA5B1-6F9A-49C8-9CED-4B399BB835BD}">
      <dgm:prSet/>
      <dgm:spPr/>
      <dgm:t>
        <a:bodyPr/>
        <a:lstStyle/>
        <a:p>
          <a:endParaRPr lang="en-US"/>
        </a:p>
      </dgm:t>
    </dgm:pt>
    <dgm:pt modelId="{5898743C-E7A6-4F47-9C03-CCEA1E473DF2}">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200" dirty="0">
              <a:latin typeface="Arial" pitchFamily="34" charset="0"/>
              <a:ea typeface="Arial Unicode MS" pitchFamily="34" charset="-128"/>
              <a:cs typeface="Arial" pitchFamily="34" charset="0"/>
            </a:rPr>
            <a:t>  3-Effective</a:t>
          </a:r>
        </a:p>
      </dgm:t>
    </dgm:pt>
    <dgm:pt modelId="{1014B21F-9CC0-418E-BCFB-2D9849503B46}" type="parTrans" cxnId="{78A5CB7D-429A-41B3-8B80-FFD6AA715714}">
      <dgm:prSet/>
      <dgm:spPr/>
      <dgm:t>
        <a:bodyPr/>
        <a:lstStyle/>
        <a:p>
          <a:endParaRPr lang="en-US"/>
        </a:p>
      </dgm:t>
    </dgm:pt>
    <dgm:pt modelId="{D6CD91EE-4348-4436-9A45-D7092BFF1B3C}" type="sibTrans" cxnId="{78A5CB7D-429A-41B3-8B80-FFD6AA715714}">
      <dgm:prSet/>
      <dgm:spPr/>
      <dgm:t>
        <a:bodyPr/>
        <a:lstStyle/>
        <a:p>
          <a:endParaRPr lang="en-US"/>
        </a:p>
      </dgm:t>
    </dgm:pt>
    <dgm:pt modelId="{185735D6-48F0-4D06-A9B1-F3B3650A0418}">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200" dirty="0">
              <a:latin typeface="Arial" pitchFamily="34" charset="0"/>
              <a:ea typeface="Arial Unicode MS" pitchFamily="34" charset="-128"/>
              <a:cs typeface="Arial" pitchFamily="34" charset="0"/>
            </a:rPr>
            <a:t>4- Keep extra time </a:t>
          </a:r>
        </a:p>
      </dgm:t>
    </dgm:pt>
    <dgm:pt modelId="{CA2F4E02-E287-4508-927A-49B5A0AAEEB2}" type="parTrans" cxnId="{26E00026-420B-4AF2-ACF5-F0474FAAA692}">
      <dgm:prSet/>
      <dgm:spPr/>
      <dgm:t>
        <a:bodyPr/>
        <a:lstStyle/>
        <a:p>
          <a:endParaRPr lang="en-US"/>
        </a:p>
      </dgm:t>
    </dgm:pt>
    <dgm:pt modelId="{CB508629-E5AE-417E-A2D8-88FEAE5FEF91}" type="sibTrans" cxnId="{26E00026-420B-4AF2-ACF5-F0474FAAA692}">
      <dgm:prSet/>
      <dgm:spPr/>
      <dgm:t>
        <a:bodyPr/>
        <a:lstStyle/>
        <a:p>
          <a:endParaRPr lang="en-US"/>
        </a:p>
      </dgm:t>
    </dgm:pt>
    <dgm:pt modelId="{326D7E27-2ED1-408C-9165-5295D3BE590E}" type="pres">
      <dgm:prSet presAssocID="{71E33649-1A3A-425D-BD5D-6E8555D9C69A}" presName="Name0" presStyleCnt="0">
        <dgm:presLayoutVars>
          <dgm:chMax val="7"/>
          <dgm:dir/>
          <dgm:resizeHandles val="exact"/>
        </dgm:presLayoutVars>
      </dgm:prSet>
      <dgm:spPr/>
    </dgm:pt>
    <dgm:pt modelId="{C9E4F9E3-9003-4DBA-9148-25BB55FC1937}" type="pres">
      <dgm:prSet presAssocID="{71E33649-1A3A-425D-BD5D-6E8555D9C69A}" presName="ellipse1" presStyleLbl="vennNode1" presStyleIdx="0" presStyleCnt="4" custScaleX="105552" custScaleY="52283">
        <dgm:presLayoutVars>
          <dgm:bulletEnabled val="1"/>
        </dgm:presLayoutVars>
      </dgm:prSet>
      <dgm:spPr/>
    </dgm:pt>
    <dgm:pt modelId="{51746389-5B80-4F8D-BD01-2073E64134C2}" type="pres">
      <dgm:prSet presAssocID="{71E33649-1A3A-425D-BD5D-6E8555D9C69A}" presName="ellipse2" presStyleLbl="vennNode1" presStyleIdx="1" presStyleCnt="4" custScaleX="130840" custScaleY="35797" custLinFactNeighborX="-18735" custLinFactNeighborY="-21852">
        <dgm:presLayoutVars>
          <dgm:bulletEnabled val="1"/>
        </dgm:presLayoutVars>
      </dgm:prSet>
      <dgm:spPr/>
    </dgm:pt>
    <dgm:pt modelId="{CB27E828-3892-4B2D-BA43-EC4DF5B8B309}" type="pres">
      <dgm:prSet presAssocID="{71E33649-1A3A-425D-BD5D-6E8555D9C69A}" presName="ellipse3" presStyleLbl="vennNode1" presStyleIdx="2" presStyleCnt="4" custScaleX="102700" custScaleY="52595" custLinFactNeighborX="4316" custLinFactNeighborY="-5583">
        <dgm:presLayoutVars>
          <dgm:bulletEnabled val="1"/>
        </dgm:presLayoutVars>
      </dgm:prSet>
      <dgm:spPr/>
    </dgm:pt>
    <dgm:pt modelId="{4A63DEF3-85B3-4043-9CAE-E333DB2F3D1C}" type="pres">
      <dgm:prSet presAssocID="{71E33649-1A3A-425D-BD5D-6E8555D9C69A}" presName="ellipse4" presStyleLbl="vennNode1" presStyleIdx="3" presStyleCnt="4" custScaleX="98423" custScaleY="50338" custLinFactNeighborX="-8794" custLinFactNeighborY="-25585">
        <dgm:presLayoutVars>
          <dgm:bulletEnabled val="1"/>
        </dgm:presLayoutVars>
      </dgm:prSet>
      <dgm:spPr/>
    </dgm:pt>
  </dgm:ptLst>
  <dgm:cxnLst>
    <dgm:cxn modelId="{26E00026-420B-4AF2-ACF5-F0474FAAA692}" srcId="{71E33649-1A3A-425D-BD5D-6E8555D9C69A}" destId="{185735D6-48F0-4D06-A9B1-F3B3650A0418}" srcOrd="3" destOrd="0" parTransId="{CA2F4E02-E287-4508-927A-49B5A0AAEEB2}" sibTransId="{CB508629-E5AE-417E-A2D8-88FEAE5FEF91}"/>
    <dgm:cxn modelId="{B4F4EA2F-80BD-405C-A9C2-F0D458415FE7}" type="presOf" srcId="{185735D6-48F0-4D06-A9B1-F3B3650A0418}" destId="{4A63DEF3-85B3-4043-9CAE-E333DB2F3D1C}" srcOrd="0" destOrd="0" presId="urn:microsoft.com/office/officeart/2005/8/layout/rings+Icon"/>
    <dgm:cxn modelId="{6F07B86D-EB8B-47E5-9E44-32462D7E6424}" srcId="{71E33649-1A3A-425D-BD5D-6E8555D9C69A}" destId="{FC9DD29E-3C66-41C8-B508-C12BA736B29A}" srcOrd="0" destOrd="0" parTransId="{5C58C9ED-3AA8-40CA-B49D-1717E6FE3F2D}" sibTransId="{36E9AFD7-F898-437C-85F1-79D0714C60D2}"/>
    <dgm:cxn modelId="{61FA0072-8625-465A-BF33-4198480F0DA4}" type="presOf" srcId="{FC9DD29E-3C66-41C8-B508-C12BA736B29A}" destId="{C9E4F9E3-9003-4DBA-9148-25BB55FC1937}" srcOrd="0" destOrd="0" presId="urn:microsoft.com/office/officeart/2005/8/layout/rings+Icon"/>
    <dgm:cxn modelId="{F52FB373-E024-4EB9-A0CA-54319E9A00DB}" type="presOf" srcId="{BAF0B31B-D0DE-43B7-9958-1F5380E85B2D}" destId="{51746389-5B80-4F8D-BD01-2073E64134C2}" srcOrd="0" destOrd="0" presId="urn:microsoft.com/office/officeart/2005/8/layout/rings+Icon"/>
    <dgm:cxn modelId="{78A5CB7D-429A-41B3-8B80-FFD6AA715714}" srcId="{71E33649-1A3A-425D-BD5D-6E8555D9C69A}" destId="{5898743C-E7A6-4F47-9C03-CCEA1E473DF2}" srcOrd="2" destOrd="0" parTransId="{1014B21F-9CC0-418E-BCFB-2D9849503B46}" sibTransId="{D6CD91EE-4348-4436-9A45-D7092BFF1B3C}"/>
    <dgm:cxn modelId="{82D796AF-45BA-43AC-84A8-C2B81DCF92AA}" type="presOf" srcId="{5898743C-E7A6-4F47-9C03-CCEA1E473DF2}" destId="{CB27E828-3892-4B2D-BA43-EC4DF5B8B309}" srcOrd="0" destOrd="0" presId="urn:microsoft.com/office/officeart/2005/8/layout/rings+Icon"/>
    <dgm:cxn modelId="{C85CA5B1-6F9A-49C8-9CED-4B399BB835BD}" srcId="{71E33649-1A3A-425D-BD5D-6E8555D9C69A}" destId="{BAF0B31B-D0DE-43B7-9958-1F5380E85B2D}" srcOrd="1" destOrd="0" parTransId="{5C5C82E0-9CC2-463F-92B8-D841CC044CE0}" sibTransId="{59863602-1B40-4D75-9F28-5E306DD93267}"/>
    <dgm:cxn modelId="{F2E79ED3-AC89-4435-B868-5FF363DE5652}" type="presOf" srcId="{71E33649-1A3A-425D-BD5D-6E8555D9C69A}" destId="{326D7E27-2ED1-408C-9165-5295D3BE590E}" srcOrd="0" destOrd="0" presId="urn:microsoft.com/office/officeart/2005/8/layout/rings+Icon"/>
    <dgm:cxn modelId="{7264862D-7378-415A-B0BF-75901531BE7E}" type="presParOf" srcId="{326D7E27-2ED1-408C-9165-5295D3BE590E}" destId="{C9E4F9E3-9003-4DBA-9148-25BB55FC1937}" srcOrd="0" destOrd="0" presId="urn:microsoft.com/office/officeart/2005/8/layout/rings+Icon"/>
    <dgm:cxn modelId="{69AA383F-9F6B-4F6C-8FD3-7613410EA02A}" type="presParOf" srcId="{326D7E27-2ED1-408C-9165-5295D3BE590E}" destId="{51746389-5B80-4F8D-BD01-2073E64134C2}" srcOrd="1" destOrd="0" presId="urn:microsoft.com/office/officeart/2005/8/layout/rings+Icon"/>
    <dgm:cxn modelId="{4DAE8182-8677-474C-92D8-B58F8E2F48D0}" type="presParOf" srcId="{326D7E27-2ED1-408C-9165-5295D3BE590E}" destId="{CB27E828-3892-4B2D-BA43-EC4DF5B8B309}" srcOrd="2" destOrd="0" presId="urn:microsoft.com/office/officeart/2005/8/layout/rings+Icon"/>
    <dgm:cxn modelId="{FC57E04E-0E1F-4670-9569-B090CA791D4B}" type="presParOf" srcId="{326D7E27-2ED1-408C-9165-5295D3BE590E}" destId="{4A63DEF3-85B3-4043-9CAE-E333DB2F3D1C}" srcOrd="3" destOrd="0" presId="urn:microsoft.com/office/officeart/2005/8/layout/rings+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47866C1-F7A3-4A96-BFED-B716F64F1A63}"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F63A96C7-295C-429C-8B42-FA94FCF908CD}">
      <dgm:prSet phldrT="[Text]" custT="1"/>
      <dgm:spPr/>
      <dgm:t>
        <a:bodyPr/>
        <a:lstStyle/>
        <a:p>
          <a:pPr algn="just"/>
          <a:r>
            <a:rPr lang="en-US" sz="2500" dirty="0">
              <a:solidFill>
                <a:schemeClr val="tx1"/>
              </a:solidFill>
              <a:latin typeface="+mn-lt"/>
              <a:cs typeface="Arial" pitchFamily="34" charset="0"/>
            </a:rPr>
            <a:t>Face detection is a computer technology used to identify human faces in digital images by determining the location of the faces in the image and extract sub images for each face.</a:t>
          </a:r>
          <a:endParaRPr lang="en-US" sz="2500" b="1" dirty="0">
            <a:latin typeface="Arial" pitchFamily="34" charset="0"/>
            <a:cs typeface="Arial" pitchFamily="34" charset="0"/>
          </a:endParaRPr>
        </a:p>
        <a:p>
          <a:pPr algn="l"/>
          <a:endParaRPr lang="en-US" sz="2500" dirty="0">
            <a:solidFill>
              <a:schemeClr val="tx1"/>
            </a:solidFill>
            <a:latin typeface="+mn-lt"/>
            <a:cs typeface="Arial" pitchFamily="34" charset="0"/>
          </a:endParaRPr>
        </a:p>
        <a:p>
          <a:pPr algn="just"/>
          <a:r>
            <a:rPr lang="en-US" sz="2500" dirty="0">
              <a:solidFill>
                <a:schemeClr val="tx1"/>
              </a:solidFill>
              <a:latin typeface="+mn-lt"/>
              <a:cs typeface="Arial" pitchFamily="34" charset="0"/>
            </a:rPr>
            <a:t>Viola-Jones and LBPH  algorithm will be implemented to recognize face and non-face patterns and enable us to identify locations of the faces in the image.</a:t>
          </a:r>
          <a:endParaRPr lang="en-US" sz="2500" dirty="0">
            <a:solidFill>
              <a:schemeClr val="tx1"/>
            </a:solidFill>
            <a:latin typeface="+mn-lt"/>
          </a:endParaRPr>
        </a:p>
      </dgm:t>
    </dgm:pt>
    <dgm:pt modelId="{6501081C-9C85-4559-8328-EAF9D2C90DAD}" type="parTrans" cxnId="{07990068-DA87-4EFD-8013-40E40D834F9E}">
      <dgm:prSet/>
      <dgm:spPr/>
      <dgm:t>
        <a:bodyPr/>
        <a:lstStyle/>
        <a:p>
          <a:endParaRPr lang="en-US"/>
        </a:p>
      </dgm:t>
    </dgm:pt>
    <dgm:pt modelId="{2B6230C7-670F-42F8-A5A6-195E09977B25}" type="sibTrans" cxnId="{07990068-DA87-4EFD-8013-40E40D834F9E}">
      <dgm:prSet/>
      <dgm:spPr/>
      <dgm:t>
        <a:bodyPr/>
        <a:lstStyle/>
        <a:p>
          <a:endParaRPr lang="en-US"/>
        </a:p>
      </dgm:t>
    </dgm:pt>
    <dgm:pt modelId="{2D1146C6-2C60-48C8-ACDD-F2FF842B47B8}" type="pres">
      <dgm:prSet presAssocID="{D47866C1-F7A3-4A96-BFED-B716F64F1A63}" presName="linear" presStyleCnt="0">
        <dgm:presLayoutVars>
          <dgm:animLvl val="lvl"/>
          <dgm:resizeHandles val="exact"/>
        </dgm:presLayoutVars>
      </dgm:prSet>
      <dgm:spPr/>
    </dgm:pt>
    <dgm:pt modelId="{5440A673-F78A-4DDE-BE17-D776CDF860E1}" type="pres">
      <dgm:prSet presAssocID="{F63A96C7-295C-429C-8B42-FA94FCF908CD}" presName="parentText" presStyleLbl="node1" presStyleIdx="0" presStyleCnt="1" custLinFactNeighborX="1260" custLinFactNeighborY="7058">
        <dgm:presLayoutVars>
          <dgm:chMax val="0"/>
          <dgm:bulletEnabled val="1"/>
        </dgm:presLayoutVars>
      </dgm:prSet>
      <dgm:spPr/>
    </dgm:pt>
  </dgm:ptLst>
  <dgm:cxnLst>
    <dgm:cxn modelId="{07990068-DA87-4EFD-8013-40E40D834F9E}" srcId="{D47866C1-F7A3-4A96-BFED-B716F64F1A63}" destId="{F63A96C7-295C-429C-8B42-FA94FCF908CD}" srcOrd="0" destOrd="0" parTransId="{6501081C-9C85-4559-8328-EAF9D2C90DAD}" sibTransId="{2B6230C7-670F-42F8-A5A6-195E09977B25}"/>
    <dgm:cxn modelId="{5CE9E46D-4152-48C3-BB96-F1D783ECDAAE}" type="presOf" srcId="{F63A96C7-295C-429C-8B42-FA94FCF908CD}" destId="{5440A673-F78A-4DDE-BE17-D776CDF860E1}" srcOrd="0" destOrd="0" presId="urn:microsoft.com/office/officeart/2005/8/layout/vList2"/>
    <dgm:cxn modelId="{827A1F51-6BE6-414C-A3D0-21704D968830}" type="presOf" srcId="{D47866C1-F7A3-4A96-BFED-B716F64F1A63}" destId="{2D1146C6-2C60-48C8-ACDD-F2FF842B47B8}" srcOrd="0" destOrd="0" presId="urn:microsoft.com/office/officeart/2005/8/layout/vList2"/>
    <dgm:cxn modelId="{AA309781-3A91-4199-B293-2CF90F3BA214}" type="presParOf" srcId="{2D1146C6-2C60-48C8-ACDD-F2FF842B47B8}" destId="{5440A673-F78A-4DDE-BE17-D776CDF860E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8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Face Detection</a:t>
          </a:r>
          <a:r>
            <a:rPr lang="en-US" sz="2800" b="1" cap="all" spc="0" baseline="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a:t>
          </a:r>
          <a:endParaRPr lang="en-US" sz="28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pt>
    <dgm:pt modelId="{6FB60856-E5D6-4849-9724-26374B482B8B}" type="pres">
      <dgm:prSet presAssocID="{8B0857A4-F342-4C2D-A25A-1B2EE228AC9A}" presName="parentText" presStyleLbl="node1" presStyleIdx="0" presStyleCnt="1" custScaleX="91404" custScaleY="322879" custLinFactNeighborX="-2171" custLinFactNeighborY="-158">
        <dgm:presLayoutVars>
          <dgm:chMax val="0"/>
          <dgm:bulletEnabled val="1"/>
        </dgm:presLayoutVars>
      </dgm:prSet>
      <dgm:spPr/>
    </dgm:pt>
  </dgm:ptLst>
  <dgm:cxnLst>
    <dgm:cxn modelId="{4A113225-BB11-4F3C-A96B-5DBE4454F4D2}"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6AB3A06C-A286-454E-9241-AD78F570B56D}" type="presOf" srcId="{8B0857A4-F342-4C2D-A25A-1B2EE228AC9A}" destId="{6FB60856-E5D6-4849-9724-26374B482B8B}" srcOrd="0" destOrd="0" presId="urn:microsoft.com/office/officeart/2005/8/layout/vList2"/>
    <dgm:cxn modelId="{64410DC1-67D1-4854-89B2-68BEC51890BC}"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Records:-</a:t>
          </a: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pt>
    <dgm:pt modelId="{6FB60856-E5D6-4849-9724-26374B482B8B}" type="pres">
      <dgm:prSet presAssocID="{8B0857A4-F342-4C2D-A25A-1B2EE228AC9A}" presName="parentText" presStyleLbl="node1" presStyleIdx="0" presStyleCnt="1" custScaleX="89716" custScaleY="254898" custLinFactNeighborX="-5168" custLinFactNeighborY="77577">
        <dgm:presLayoutVars>
          <dgm:chMax val="0"/>
          <dgm:bulletEnabled val="1"/>
        </dgm:presLayoutVars>
      </dgm:prSet>
      <dgm:spPr/>
    </dgm:pt>
  </dgm:ptLst>
  <dgm:cxnLst>
    <dgm:cxn modelId="{DC4B0817-58B8-4650-8707-DAE4D22A6A38}" type="presOf" srcId="{8B0857A4-F342-4C2D-A25A-1B2EE228AC9A}" destId="{6FB60856-E5D6-4849-9724-26374B482B8B}" srcOrd="0" destOrd="0" presId="urn:microsoft.com/office/officeart/2005/8/layout/vList2"/>
    <dgm:cxn modelId="{8E919819-E528-4512-9673-94B4FF60CEA8}"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08D94D95-D5C4-4856-881C-65DF2E396F76}"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9BEC684-9611-4B78-9A46-FAA72D2FE16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5BA725-EE69-4101-B20D-9BD1429FB760}">
      <dgm:prSet phldrT="[Text]" custT="1">
        <dgm:style>
          <a:lnRef idx="2">
            <a:schemeClr val="accent3"/>
          </a:lnRef>
          <a:fillRef idx="1">
            <a:schemeClr val="lt1"/>
          </a:fillRef>
          <a:effectRef idx="0">
            <a:schemeClr val="accent3"/>
          </a:effectRef>
          <a:fontRef idx="minor">
            <a:schemeClr val="dk1"/>
          </a:fontRef>
        </dgm:style>
      </dgm:prSet>
      <dgm:spPr/>
      <dgm:t>
        <a:bodyPr/>
        <a:lstStyle/>
        <a:p>
          <a:pPr algn="just"/>
          <a:r>
            <a:rPr lang="en-US" sz="2400" dirty="0">
              <a:solidFill>
                <a:schemeClr val="tx1"/>
              </a:solidFill>
              <a:latin typeface="+mn-lt"/>
            </a:rPr>
            <a:t>Our Records basically is the collection of face images and extracted features. And the record also includes names of  students &amp; and other details . </a:t>
          </a:r>
        </a:p>
        <a:p>
          <a:pPr algn="l"/>
          <a:endParaRPr lang="en-US" sz="2400" dirty="0">
            <a:solidFill>
              <a:schemeClr val="tx1"/>
            </a:solidFill>
            <a:latin typeface="+mn-lt"/>
          </a:endParaRPr>
        </a:p>
      </dgm:t>
    </dgm:pt>
    <dgm:pt modelId="{C67A7497-B834-4CA8-83D3-1A303060061C}" type="parTrans" cxnId="{114969D6-FAE4-46B6-86AD-A00D1B922F4C}">
      <dgm:prSet/>
      <dgm:spPr/>
      <dgm:t>
        <a:bodyPr/>
        <a:lstStyle/>
        <a:p>
          <a:endParaRPr lang="en-US"/>
        </a:p>
      </dgm:t>
    </dgm:pt>
    <dgm:pt modelId="{31EE9075-498F-4CB2-B146-87C85811B4B9}" type="sibTrans" cxnId="{114969D6-FAE4-46B6-86AD-A00D1B922F4C}">
      <dgm:prSet/>
      <dgm:spPr/>
      <dgm:t>
        <a:bodyPr/>
        <a:lstStyle/>
        <a:p>
          <a:endParaRPr lang="en-US"/>
        </a:p>
      </dgm:t>
    </dgm:pt>
    <dgm:pt modelId="{B18DADD7-0C1A-4275-957B-45BB6A2B2160}" type="pres">
      <dgm:prSet presAssocID="{39BEC684-9611-4B78-9A46-FAA72D2FE163}" presName="linear" presStyleCnt="0">
        <dgm:presLayoutVars>
          <dgm:animLvl val="lvl"/>
          <dgm:resizeHandles val="exact"/>
        </dgm:presLayoutVars>
      </dgm:prSet>
      <dgm:spPr/>
    </dgm:pt>
    <dgm:pt modelId="{FE028767-CC70-4C85-ADBC-20BE9F826B18}" type="pres">
      <dgm:prSet presAssocID="{B85BA725-EE69-4101-B20D-9BD1429FB760}" presName="parentText" presStyleLbl="node1" presStyleIdx="0" presStyleCnt="1" custLinFactNeighborY="7966">
        <dgm:presLayoutVars>
          <dgm:chMax val="0"/>
          <dgm:bulletEnabled val="1"/>
        </dgm:presLayoutVars>
      </dgm:prSet>
      <dgm:spPr/>
    </dgm:pt>
  </dgm:ptLst>
  <dgm:cxnLst>
    <dgm:cxn modelId="{724D6E10-1D07-4835-B59C-86F237AB4B7D}" type="presOf" srcId="{B85BA725-EE69-4101-B20D-9BD1429FB760}" destId="{FE028767-CC70-4C85-ADBC-20BE9F826B18}" srcOrd="0" destOrd="0" presId="urn:microsoft.com/office/officeart/2005/8/layout/vList2"/>
    <dgm:cxn modelId="{24427BC0-D7B7-4F68-8217-FF769F341132}" type="presOf" srcId="{39BEC684-9611-4B78-9A46-FAA72D2FE163}" destId="{B18DADD7-0C1A-4275-957B-45BB6A2B2160}" srcOrd="0" destOrd="0" presId="urn:microsoft.com/office/officeart/2005/8/layout/vList2"/>
    <dgm:cxn modelId="{114969D6-FAE4-46B6-86AD-A00D1B922F4C}" srcId="{39BEC684-9611-4B78-9A46-FAA72D2FE163}" destId="{B85BA725-EE69-4101-B20D-9BD1429FB760}" srcOrd="0" destOrd="0" parTransId="{C67A7497-B834-4CA8-83D3-1A303060061C}" sibTransId="{31EE9075-498F-4CB2-B146-87C85811B4B9}"/>
    <dgm:cxn modelId="{51DA58B1-9AB9-4F1D-BFD7-1DBC361A3680}" type="presParOf" srcId="{B18DADD7-0C1A-4275-957B-45BB6A2B2160}" destId="{FE028767-CC70-4C85-ADBC-20BE9F826B1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075DAC2-6464-4510-81B1-2BAA4CD21AAC}"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A1F0A6A-0AE0-4EF3-96E6-A21434EBB7C0}">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5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Conclusion</a:t>
          </a:r>
          <a:r>
            <a:rPr lang="en-US" sz="2500" b="1" dirty="0">
              <a:solidFill>
                <a:schemeClr val="tx1"/>
              </a:solidFill>
              <a:latin typeface="Arial Unicode MS" pitchFamily="34" charset="-128"/>
              <a:ea typeface="Arial Unicode MS" pitchFamily="34" charset="-128"/>
              <a:cs typeface="+mn-cs"/>
            </a:rPr>
            <a:t>:</a:t>
          </a:r>
          <a:r>
            <a:rPr lang="ar-SA" sz="2500" b="1" dirty="0">
              <a:solidFill>
                <a:schemeClr val="tx1"/>
              </a:solidFill>
              <a:latin typeface="Arial Unicode MS" pitchFamily="34" charset="-128"/>
              <a:ea typeface="Arial Unicode MS" pitchFamily="34" charset="-128"/>
              <a:cs typeface="+mn-cs"/>
            </a:rPr>
            <a:t> </a:t>
          </a:r>
        </a:p>
      </dgm:t>
    </dgm:pt>
    <dgm:pt modelId="{9A2AEEBA-5D60-4D9E-9435-8B689C5F7DA1}" type="parTrans" cxnId="{6A726E3B-1E5E-4116-AFE7-8CA1C33EDD30}">
      <dgm:prSet/>
      <dgm:spPr/>
      <dgm:t>
        <a:bodyPr/>
        <a:lstStyle/>
        <a:p>
          <a:endParaRPr lang="en-US"/>
        </a:p>
      </dgm:t>
    </dgm:pt>
    <dgm:pt modelId="{3FF96F1D-59C0-4E2F-9712-1BCC1A8E3C50}" type="sibTrans" cxnId="{6A726E3B-1E5E-4116-AFE7-8CA1C33EDD30}">
      <dgm:prSet/>
      <dgm:spPr/>
      <dgm:t>
        <a:bodyPr/>
        <a:lstStyle/>
        <a:p>
          <a:endParaRPr lang="en-US"/>
        </a:p>
      </dgm:t>
    </dgm:pt>
    <dgm:pt modelId="{0BAEF25B-B8B5-4D4C-847B-C28D2D1216FB}" type="pres">
      <dgm:prSet presAssocID="{B075DAC2-6464-4510-81B1-2BAA4CD21AAC}" presName="linear" presStyleCnt="0">
        <dgm:presLayoutVars>
          <dgm:animLvl val="lvl"/>
          <dgm:resizeHandles val="exact"/>
        </dgm:presLayoutVars>
      </dgm:prSet>
      <dgm:spPr/>
    </dgm:pt>
    <dgm:pt modelId="{B897CB5C-CAB3-4D12-9624-B37F2CC9D928}" type="pres">
      <dgm:prSet presAssocID="{DA1F0A6A-0AE0-4EF3-96E6-A21434EBB7C0}" presName="parentText" presStyleLbl="node1" presStyleIdx="0" presStyleCnt="1" custScaleX="77424" custLinFactNeighborX="2" custLinFactNeighborY="21713">
        <dgm:presLayoutVars>
          <dgm:chMax val="0"/>
          <dgm:bulletEnabled val="1"/>
        </dgm:presLayoutVars>
      </dgm:prSet>
      <dgm:spPr/>
    </dgm:pt>
  </dgm:ptLst>
  <dgm:cxnLst>
    <dgm:cxn modelId="{6A726E3B-1E5E-4116-AFE7-8CA1C33EDD30}" srcId="{B075DAC2-6464-4510-81B1-2BAA4CD21AAC}" destId="{DA1F0A6A-0AE0-4EF3-96E6-A21434EBB7C0}" srcOrd="0" destOrd="0" parTransId="{9A2AEEBA-5D60-4D9E-9435-8B689C5F7DA1}" sibTransId="{3FF96F1D-59C0-4E2F-9712-1BCC1A8E3C50}"/>
    <dgm:cxn modelId="{78E7CA4D-4450-46C6-A59C-6AD8D9C017DF}" type="presOf" srcId="{B075DAC2-6464-4510-81B1-2BAA4CD21AAC}" destId="{0BAEF25B-B8B5-4D4C-847B-C28D2D1216FB}" srcOrd="0" destOrd="0" presId="urn:microsoft.com/office/officeart/2005/8/layout/vList2"/>
    <dgm:cxn modelId="{107F397C-7F49-4436-B6C8-31E715784C80}" type="presOf" srcId="{DA1F0A6A-0AE0-4EF3-96E6-A21434EBB7C0}" destId="{B897CB5C-CAB3-4D12-9624-B37F2CC9D928}" srcOrd="0" destOrd="0" presId="urn:microsoft.com/office/officeart/2005/8/layout/vList2"/>
    <dgm:cxn modelId="{31530458-7EB6-4B7C-9F2D-4D1033142C4E}" type="presParOf" srcId="{0BAEF25B-B8B5-4D4C-847B-C28D2D1216FB}" destId="{B897CB5C-CAB3-4D12-9624-B37F2CC9D92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8C6271-A474-438B-A244-9ACC33EC7BE4}"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790BFAAA-8B75-41D8-9695-617020BF354B}" type="pres">
      <dgm:prSet presAssocID="{F38C6271-A474-438B-A244-9ACC33EC7BE4}" presName="Name0" presStyleCnt="0">
        <dgm:presLayoutVars>
          <dgm:dir/>
          <dgm:resizeHandles val="exact"/>
        </dgm:presLayoutVars>
      </dgm:prSet>
      <dgm:spPr/>
    </dgm:pt>
  </dgm:ptLst>
  <dgm:cxnLst>
    <dgm:cxn modelId="{85F99A32-7D0C-445C-9675-8E83234EF33B}" type="presOf" srcId="{F38C6271-A474-438B-A244-9ACC33EC7BE4}" destId="{790BFAAA-8B75-41D8-9695-617020BF354B}"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E4F7E1-E5DE-4813-87E2-95ED2017EF77}"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BF700AF-0120-426F-AD96-485ED7688FD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Outline :</a:t>
          </a:r>
        </a:p>
      </dgm:t>
    </dgm:pt>
    <dgm:pt modelId="{ABE90418-1E1C-479C-8D19-65B9A30C375C}" type="parTrans" cxnId="{FD9839D2-41B3-42BB-B238-6C7524EC0930}">
      <dgm:prSet/>
      <dgm:spPr/>
      <dgm:t>
        <a:bodyPr/>
        <a:lstStyle/>
        <a:p>
          <a:endParaRPr lang="en-US"/>
        </a:p>
      </dgm:t>
    </dgm:pt>
    <dgm:pt modelId="{4DDF1E64-E829-4B7B-B43E-43E97CC324A9}" type="sibTrans" cxnId="{FD9839D2-41B3-42BB-B238-6C7524EC0930}">
      <dgm:prSet/>
      <dgm:spPr/>
      <dgm:t>
        <a:bodyPr/>
        <a:lstStyle/>
        <a:p>
          <a:endParaRPr lang="en-US"/>
        </a:p>
      </dgm:t>
    </dgm:pt>
    <dgm:pt modelId="{2CA6DDF9-A9DB-45C9-AD46-045FB5262F45}" type="pres">
      <dgm:prSet presAssocID="{9DE4F7E1-E5DE-4813-87E2-95ED2017EF77}" presName="linear" presStyleCnt="0">
        <dgm:presLayoutVars>
          <dgm:animLvl val="lvl"/>
          <dgm:resizeHandles val="exact"/>
        </dgm:presLayoutVars>
      </dgm:prSet>
      <dgm:spPr/>
    </dgm:pt>
    <dgm:pt modelId="{53DF3BFF-DE5D-4849-BAB1-B0206C3B0EE8}" type="pres">
      <dgm:prSet presAssocID="{DBF700AF-0120-426F-AD96-485ED7688FDA}" presName="parentText" presStyleLbl="node1" presStyleIdx="0" presStyleCnt="1" custScaleX="72008" custLinFactNeighborY="-33099">
        <dgm:presLayoutVars>
          <dgm:chMax val="0"/>
          <dgm:bulletEnabled val="1"/>
        </dgm:presLayoutVars>
      </dgm:prSet>
      <dgm:spPr/>
    </dgm:pt>
  </dgm:ptLst>
  <dgm:cxnLst>
    <dgm:cxn modelId="{635B79BC-BFD3-451E-AD01-DEC891C84464}" type="presOf" srcId="{9DE4F7E1-E5DE-4813-87E2-95ED2017EF77}" destId="{2CA6DDF9-A9DB-45C9-AD46-045FB5262F45}" srcOrd="0" destOrd="0" presId="urn:microsoft.com/office/officeart/2005/8/layout/vList2"/>
    <dgm:cxn modelId="{FD9839D2-41B3-42BB-B238-6C7524EC0930}" srcId="{9DE4F7E1-E5DE-4813-87E2-95ED2017EF77}" destId="{DBF700AF-0120-426F-AD96-485ED7688FDA}" srcOrd="0" destOrd="0" parTransId="{ABE90418-1E1C-479C-8D19-65B9A30C375C}" sibTransId="{4DDF1E64-E829-4B7B-B43E-43E97CC324A9}"/>
    <dgm:cxn modelId="{FF96DCF6-A49F-41F1-A850-E28285220646}" type="presOf" srcId="{DBF700AF-0120-426F-AD96-485ED7688FDA}" destId="{53DF3BFF-DE5D-4849-BAB1-B0206C3B0EE8}" srcOrd="0" destOrd="0" presId="urn:microsoft.com/office/officeart/2005/8/layout/vList2"/>
    <dgm:cxn modelId="{30703E59-C513-4E90-9C84-4BF68FA0002D}" type="presParOf" srcId="{2CA6DDF9-A9DB-45C9-AD46-045FB5262F45}" destId="{53DF3BFF-DE5D-4849-BAB1-B0206C3B0EE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34CB44-33D0-483A-932A-3E10B9214CE7}"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0A7EF387-AF62-4D8D-981F-E83511C6236D}">
      <dgm:prSet phldrT="[Text]"/>
      <dgm:spPr>
        <a:solidFill>
          <a:schemeClr val="bg1"/>
        </a:solidFill>
      </dgm:spPr>
      <dgm:t>
        <a:bodyPr/>
        <a:lstStyle/>
        <a:p>
          <a:r>
            <a:rPr lang="en-US" dirty="0">
              <a:solidFill>
                <a:schemeClr val="tx1"/>
              </a:solidFill>
              <a:latin typeface="+mn-lt"/>
              <a:cs typeface="Arial" pitchFamily="34" charset="0"/>
            </a:rPr>
            <a:t>1. Introduction </a:t>
          </a:r>
        </a:p>
        <a:p>
          <a:r>
            <a:rPr lang="en-US" dirty="0">
              <a:solidFill>
                <a:schemeClr val="tx1"/>
              </a:solidFill>
              <a:latin typeface="+mn-lt"/>
              <a:cs typeface="Arial" pitchFamily="34" charset="0"/>
            </a:rPr>
            <a:t>2.Tools Used</a:t>
          </a:r>
        </a:p>
        <a:p>
          <a:r>
            <a:rPr lang="en-US" dirty="0">
              <a:solidFill>
                <a:schemeClr val="tx1"/>
              </a:solidFill>
              <a:latin typeface="+mn-lt"/>
              <a:cs typeface="Arial" pitchFamily="34" charset="0"/>
            </a:rPr>
            <a:t>3.Significance</a:t>
          </a:r>
        </a:p>
        <a:p>
          <a:pPr rtl="0"/>
          <a:r>
            <a:rPr lang="en-US" baseline="0" dirty="0">
              <a:solidFill>
                <a:schemeClr val="tx1"/>
              </a:solidFill>
              <a:latin typeface="+mn-lt"/>
              <a:cs typeface="Arial" pitchFamily="34" charset="0"/>
            </a:rPr>
            <a:t>4. Functional Block Diagram</a:t>
          </a:r>
        </a:p>
        <a:p>
          <a:pPr rtl="0"/>
          <a:r>
            <a:rPr lang="en-US" dirty="0">
              <a:solidFill>
                <a:schemeClr val="tx1"/>
              </a:solidFill>
              <a:latin typeface="+mn-lt"/>
              <a:cs typeface="Arial" pitchFamily="34" charset="0"/>
            </a:rPr>
            <a:t>5. Conclusion</a:t>
          </a:r>
        </a:p>
      </dgm:t>
    </dgm:pt>
    <dgm:pt modelId="{2C6A53F4-EE8E-43C3-B281-C43C40079238}" type="parTrans" cxnId="{38E0B362-FE08-48F8-A98B-03A21C956320}">
      <dgm:prSet/>
      <dgm:spPr/>
      <dgm:t>
        <a:bodyPr/>
        <a:lstStyle/>
        <a:p>
          <a:endParaRPr lang="en-US"/>
        </a:p>
      </dgm:t>
    </dgm:pt>
    <dgm:pt modelId="{66FF4FA9-F26A-46A1-A848-E58D5D76030D}" type="sibTrans" cxnId="{38E0B362-FE08-48F8-A98B-03A21C956320}">
      <dgm:prSet/>
      <dgm:spPr/>
      <dgm:t>
        <a:bodyPr/>
        <a:lstStyle/>
        <a:p>
          <a:endParaRPr lang="en-US"/>
        </a:p>
      </dgm:t>
    </dgm:pt>
    <dgm:pt modelId="{75B67FD6-B754-410A-B63B-92038AE66594}" type="pres">
      <dgm:prSet presAssocID="{9B34CB44-33D0-483A-932A-3E10B9214CE7}" presName="linear" presStyleCnt="0">
        <dgm:presLayoutVars>
          <dgm:animLvl val="lvl"/>
          <dgm:resizeHandles val="exact"/>
        </dgm:presLayoutVars>
      </dgm:prSet>
      <dgm:spPr/>
    </dgm:pt>
    <dgm:pt modelId="{2D69371A-416B-43C6-8AB8-138152ED8164}" type="pres">
      <dgm:prSet presAssocID="{0A7EF387-AF62-4D8D-981F-E83511C6236D}" presName="parentText" presStyleLbl="node1" presStyleIdx="0" presStyleCnt="1" custScaleY="33632" custLinFactNeighborX="1824" custLinFactNeighborY="-44">
        <dgm:presLayoutVars>
          <dgm:chMax val="0"/>
          <dgm:bulletEnabled val="1"/>
        </dgm:presLayoutVars>
      </dgm:prSet>
      <dgm:spPr/>
    </dgm:pt>
  </dgm:ptLst>
  <dgm:cxnLst>
    <dgm:cxn modelId="{38E0B362-FE08-48F8-A98B-03A21C956320}" srcId="{9B34CB44-33D0-483A-932A-3E10B9214CE7}" destId="{0A7EF387-AF62-4D8D-981F-E83511C6236D}" srcOrd="0" destOrd="0" parTransId="{2C6A53F4-EE8E-43C3-B281-C43C40079238}" sibTransId="{66FF4FA9-F26A-46A1-A848-E58D5D76030D}"/>
    <dgm:cxn modelId="{09B4A07A-894F-4FB9-ADC2-C72174F50C1B}" type="presOf" srcId="{0A7EF387-AF62-4D8D-981F-E83511C6236D}" destId="{2D69371A-416B-43C6-8AB8-138152ED8164}" srcOrd="0" destOrd="0" presId="urn:microsoft.com/office/officeart/2005/8/layout/vList2"/>
    <dgm:cxn modelId="{851FE19E-4D69-4734-A025-BC7C1C7AF04C}" type="presOf" srcId="{9B34CB44-33D0-483A-932A-3E10B9214CE7}" destId="{75B67FD6-B754-410A-B63B-92038AE66594}" srcOrd="0" destOrd="0" presId="urn:microsoft.com/office/officeart/2005/8/layout/vList2"/>
    <dgm:cxn modelId="{33F85325-1DBD-4B8E-BA87-E126E72DB361}" type="presParOf" srcId="{75B67FD6-B754-410A-B63B-92038AE66594}" destId="{2D69371A-416B-43C6-8AB8-138152ED816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062636-2B6A-4CD2-BDED-F26EFF0C5A00}"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8A0B8AF9-F454-4B00-A9E3-730FF184C25C}">
      <dgm:prSet custT="1">
        <dgm:style>
          <a:lnRef idx="2">
            <a:schemeClr val="accent3"/>
          </a:lnRef>
          <a:fillRef idx="1">
            <a:schemeClr val="lt1"/>
          </a:fillRef>
          <a:effectRef idx="0">
            <a:schemeClr val="accent3"/>
          </a:effectRef>
          <a:fontRef idx="minor">
            <a:schemeClr val="dk1"/>
          </a:fontRef>
        </dgm:style>
      </dgm:prSet>
      <dgm:spPr>
        <a:solidFill>
          <a:schemeClr val="lt1"/>
        </a:solidFill>
      </dgm:spPr>
      <dgm:t>
        <a:bodyPr/>
        <a:lstStyle/>
        <a:p>
          <a:pPr algn="just" rtl="0"/>
          <a:endParaRPr lang="en-US" sz="2200" dirty="0">
            <a:latin typeface="+mn-lt"/>
            <a:cs typeface="Arial" pitchFamily="34" charset="0"/>
          </a:endParaRPr>
        </a:p>
        <a:p>
          <a:pPr algn="just" rtl="0"/>
          <a:r>
            <a:rPr lang="en-US" sz="2200" dirty="0">
              <a:latin typeface="+mn-lt"/>
              <a:cs typeface="Arial" pitchFamily="34" charset="0"/>
            </a:rPr>
            <a:t>Traditionally attendance is marked manually by teachers and they must make sure correct attendance is marked for respective student. </a:t>
          </a: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endParaRPr lang="en-US" sz="2200" dirty="0">
            <a:solidFill>
              <a:schemeClr val="tx1"/>
            </a:solidFill>
            <a:latin typeface="+mn-lt"/>
            <a:cs typeface="Arial" pitchFamily="34" charset="0"/>
          </a:endParaRPr>
        </a:p>
        <a:p>
          <a:pPr algn="just" rtl="0"/>
          <a:r>
            <a:rPr lang="en-US" sz="2200" dirty="0">
              <a:solidFill>
                <a:schemeClr val="tx1"/>
              </a:solidFill>
              <a:latin typeface="+mn-lt"/>
              <a:cs typeface="Arial" pitchFamily="34" charset="0"/>
            </a:rPr>
            <a:t>This whole process wastes some of lecture time and part of correct information is missed du.</a:t>
          </a:r>
        </a:p>
      </dgm:t>
    </dgm:pt>
    <dgm:pt modelId="{EE06AFE1-10CA-438B-9342-3EFA32205F9C}" type="parTrans" cxnId="{48F0E7D4-AF9C-4EF7-BC65-BFB715334821}">
      <dgm:prSet/>
      <dgm:spPr/>
      <dgm:t>
        <a:bodyPr/>
        <a:lstStyle/>
        <a:p>
          <a:endParaRPr lang="en-US"/>
        </a:p>
      </dgm:t>
    </dgm:pt>
    <dgm:pt modelId="{2943E9B8-502C-4EFE-975D-A9E391406716}" type="sibTrans" cxnId="{48F0E7D4-AF9C-4EF7-BC65-BFB715334821}">
      <dgm:prSet/>
      <dgm:spPr/>
      <dgm:t>
        <a:bodyPr/>
        <a:lstStyle/>
        <a:p>
          <a:endParaRPr lang="en-US"/>
        </a:p>
      </dgm:t>
    </dgm:pt>
    <dgm:pt modelId="{0FC1189A-DC7C-470B-AB63-DF490CF0FAEB}" type="pres">
      <dgm:prSet presAssocID="{03062636-2B6A-4CD2-BDED-F26EFF0C5A00}" presName="linear" presStyleCnt="0">
        <dgm:presLayoutVars>
          <dgm:animLvl val="lvl"/>
          <dgm:resizeHandles val="exact"/>
        </dgm:presLayoutVars>
      </dgm:prSet>
      <dgm:spPr/>
    </dgm:pt>
    <dgm:pt modelId="{613634B6-77F1-4288-8567-413E516BA3D3}" type="pres">
      <dgm:prSet presAssocID="{8A0B8AF9-F454-4B00-A9E3-730FF184C25C}" presName="parentText" presStyleLbl="node1" presStyleIdx="0" presStyleCnt="1" custScaleX="114287" custScaleY="1076922" custLinFactNeighborX="-120" custLinFactNeighborY="-54303">
        <dgm:presLayoutVars>
          <dgm:chMax val="0"/>
          <dgm:bulletEnabled val="1"/>
        </dgm:presLayoutVars>
      </dgm:prSet>
      <dgm:spPr/>
    </dgm:pt>
  </dgm:ptLst>
  <dgm:cxnLst>
    <dgm:cxn modelId="{131BB7A5-150F-44EE-9566-FAEDF9E7A3D9}" type="presOf" srcId="{8A0B8AF9-F454-4B00-A9E3-730FF184C25C}" destId="{613634B6-77F1-4288-8567-413E516BA3D3}" srcOrd="0" destOrd="0" presId="urn:microsoft.com/office/officeart/2005/8/layout/vList2"/>
    <dgm:cxn modelId="{648D1BAF-C8A8-4C50-8467-9A4E081649A4}" type="presOf" srcId="{03062636-2B6A-4CD2-BDED-F26EFF0C5A00}" destId="{0FC1189A-DC7C-470B-AB63-DF490CF0FAEB}" srcOrd="0" destOrd="0" presId="urn:microsoft.com/office/officeart/2005/8/layout/vList2"/>
    <dgm:cxn modelId="{48F0E7D4-AF9C-4EF7-BC65-BFB715334821}" srcId="{03062636-2B6A-4CD2-BDED-F26EFF0C5A00}" destId="{8A0B8AF9-F454-4B00-A9E3-730FF184C25C}" srcOrd="0" destOrd="0" parTransId="{EE06AFE1-10CA-438B-9342-3EFA32205F9C}" sibTransId="{2943E9B8-502C-4EFE-975D-A9E391406716}"/>
    <dgm:cxn modelId="{FE6A46EA-7907-4E75-A985-BF56F481389D}" type="presParOf" srcId="{0FC1189A-DC7C-470B-AB63-DF490CF0FAEB}" destId="{613634B6-77F1-4288-8567-413E516BA3D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6F0088-05CC-4EEC-BBAB-84BB127335C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EC2527-2B17-49C6-AF52-F2A549B52509}">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p>
      </dgm:t>
    </dgm:pt>
    <dgm:pt modelId="{58E6F129-C9CE-4923-842A-1501376B3BAC}" type="parTrans" cxnId="{317E26A3-3583-447C-BD73-365CDD921723}">
      <dgm:prSet/>
      <dgm:spPr/>
      <dgm:t>
        <a:bodyPr/>
        <a:lstStyle/>
        <a:p>
          <a:endParaRPr lang="en-US"/>
        </a:p>
      </dgm:t>
    </dgm:pt>
    <dgm:pt modelId="{9DD3B36C-AD33-4861-9878-96EDD1CFEE38}" type="sibTrans" cxnId="{317E26A3-3583-447C-BD73-365CDD921723}">
      <dgm:prSet/>
      <dgm:spPr/>
      <dgm:t>
        <a:bodyPr/>
        <a:lstStyle/>
        <a:p>
          <a:endParaRPr lang="en-US"/>
        </a:p>
      </dgm:t>
    </dgm:pt>
    <dgm:pt modelId="{93AB264C-C445-4DE2-B4FB-FD58935EEA08}" type="pres">
      <dgm:prSet presAssocID="{4E6F0088-05CC-4EEC-BBAB-84BB127335C5}" presName="linear" presStyleCnt="0">
        <dgm:presLayoutVars>
          <dgm:animLvl val="lvl"/>
          <dgm:resizeHandles val="exact"/>
        </dgm:presLayoutVars>
      </dgm:prSet>
      <dgm:spPr/>
    </dgm:pt>
    <dgm:pt modelId="{931DB02A-21FB-4B6D-95AE-A42CDB413DCF}" type="pres">
      <dgm:prSet presAssocID="{A7EC2527-2B17-49C6-AF52-F2A549B52509}" presName="parentText" presStyleLbl="node1" presStyleIdx="0" presStyleCnt="1" custScaleY="77535" custLinFactNeighborX="-17604" custLinFactNeighborY="-13595">
        <dgm:presLayoutVars>
          <dgm:chMax val="0"/>
          <dgm:bulletEnabled val="1"/>
        </dgm:presLayoutVars>
      </dgm:prSet>
      <dgm:spPr/>
    </dgm:pt>
  </dgm:ptLst>
  <dgm:cxnLst>
    <dgm:cxn modelId="{317E26A3-3583-447C-BD73-365CDD921723}" srcId="{4E6F0088-05CC-4EEC-BBAB-84BB127335C5}" destId="{A7EC2527-2B17-49C6-AF52-F2A549B52509}" srcOrd="0" destOrd="0" parTransId="{58E6F129-C9CE-4923-842A-1501376B3BAC}" sibTransId="{9DD3B36C-AD33-4861-9878-96EDD1CFEE38}"/>
    <dgm:cxn modelId="{3CC667DA-FEE4-4B4D-8669-36C3D61B6FB6}" type="presOf" srcId="{4E6F0088-05CC-4EEC-BBAB-84BB127335C5}" destId="{93AB264C-C445-4DE2-B4FB-FD58935EEA08}" srcOrd="0" destOrd="0" presId="urn:microsoft.com/office/officeart/2005/8/layout/vList2"/>
    <dgm:cxn modelId="{8FFC1DFA-D5E2-4005-97A5-AAB9F5AE81B3}" type="presOf" srcId="{A7EC2527-2B17-49C6-AF52-F2A549B52509}" destId="{931DB02A-21FB-4B6D-95AE-A42CDB413DCF}" srcOrd="0" destOrd="0" presId="urn:microsoft.com/office/officeart/2005/8/layout/vList2"/>
    <dgm:cxn modelId="{52567881-A14B-4B6E-BE59-FEC430A26332}" type="presParOf" srcId="{93AB264C-C445-4DE2-B4FB-FD58935EEA08}" destId="{931DB02A-21FB-4B6D-95AE-A42CDB413DC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26727B-6F16-4562-8B4C-B666A433DEDE}"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233ABE4D-91BF-49BF-B90F-3A35E337A816}">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400" dirty="0">
              <a:solidFill>
                <a:schemeClr val="tx1"/>
              </a:solidFill>
              <a:latin typeface="+mn-lt"/>
              <a:cs typeface="Arial" pitchFamily="34" charset="0"/>
            </a:rPr>
            <a:t>1.Python</a:t>
          </a:r>
        </a:p>
        <a:p>
          <a:pPr algn="just" rtl="0"/>
          <a:r>
            <a:rPr lang="en-US" sz="2400" dirty="0">
              <a:solidFill>
                <a:schemeClr val="tx1"/>
              </a:solidFill>
              <a:latin typeface="+mn-lt"/>
              <a:cs typeface="Arial" pitchFamily="34" charset="0"/>
            </a:rPr>
            <a:t>2.Tkinter</a:t>
          </a:r>
        </a:p>
        <a:p>
          <a:pPr algn="just" rtl="0"/>
          <a:r>
            <a:rPr lang="en-US" sz="2400" dirty="0">
              <a:solidFill>
                <a:schemeClr val="tx1"/>
              </a:solidFill>
              <a:latin typeface="+mn-lt"/>
              <a:cs typeface="Arial" pitchFamily="34" charset="0"/>
            </a:rPr>
            <a:t>3.OpenCV</a:t>
          </a:r>
        </a:p>
        <a:p>
          <a:pPr algn="just" rtl="0"/>
          <a:r>
            <a:rPr lang="en-US" sz="2400" dirty="0">
              <a:solidFill>
                <a:schemeClr val="tx1"/>
              </a:solidFill>
              <a:latin typeface="+mn-lt"/>
              <a:cs typeface="Arial" pitchFamily="34" charset="0"/>
            </a:rPr>
            <a:t>4.MySql</a:t>
          </a:r>
        </a:p>
      </dgm:t>
    </dgm:pt>
    <dgm:pt modelId="{5065C939-D401-499D-833A-3A83ADEA5873}" type="parTrans" cxnId="{E1293C0E-1CB4-463B-9F45-2387A141165C}">
      <dgm:prSet/>
      <dgm:spPr/>
      <dgm:t>
        <a:bodyPr/>
        <a:lstStyle/>
        <a:p>
          <a:endParaRPr lang="en-US"/>
        </a:p>
      </dgm:t>
    </dgm:pt>
    <dgm:pt modelId="{140BD097-512F-4A4B-8873-20D9DA719AB4}" type="sibTrans" cxnId="{E1293C0E-1CB4-463B-9F45-2387A141165C}">
      <dgm:prSet/>
      <dgm:spPr/>
      <dgm:t>
        <a:bodyPr/>
        <a:lstStyle/>
        <a:p>
          <a:endParaRPr lang="en-US"/>
        </a:p>
      </dgm:t>
    </dgm:pt>
    <dgm:pt modelId="{CE85F09A-632A-4740-8C53-EB67E8A2D8ED}" type="pres">
      <dgm:prSet presAssocID="{DA26727B-6F16-4562-8B4C-B666A433DEDE}" presName="linear" presStyleCnt="0">
        <dgm:presLayoutVars>
          <dgm:animLvl val="lvl"/>
          <dgm:resizeHandles val="exact"/>
        </dgm:presLayoutVars>
      </dgm:prSet>
      <dgm:spPr/>
    </dgm:pt>
    <dgm:pt modelId="{32DCDF62-C024-4A82-8E82-C4575B459B2C}" type="pres">
      <dgm:prSet presAssocID="{233ABE4D-91BF-49BF-B90F-3A35E337A816}" presName="parentText" presStyleLbl="node1" presStyleIdx="0" presStyleCnt="1" custScaleX="100000" custScaleY="108677" custLinFactNeighborX="334" custLinFactNeighborY="20019">
        <dgm:presLayoutVars>
          <dgm:chMax val="0"/>
          <dgm:bulletEnabled val="1"/>
        </dgm:presLayoutVars>
      </dgm:prSet>
      <dgm:spPr/>
    </dgm:pt>
  </dgm:ptLst>
  <dgm:cxnLst>
    <dgm:cxn modelId="{E1293C0E-1CB4-463B-9F45-2387A141165C}" srcId="{DA26727B-6F16-4562-8B4C-B666A433DEDE}" destId="{233ABE4D-91BF-49BF-B90F-3A35E337A816}" srcOrd="0" destOrd="0" parTransId="{5065C939-D401-499D-833A-3A83ADEA5873}" sibTransId="{140BD097-512F-4A4B-8873-20D9DA719AB4}"/>
    <dgm:cxn modelId="{4D353922-6C87-4A7D-A2C9-287B1B28EC63}" type="presOf" srcId="{233ABE4D-91BF-49BF-B90F-3A35E337A816}" destId="{32DCDF62-C024-4A82-8E82-C4575B459B2C}" srcOrd="0" destOrd="0" presId="urn:microsoft.com/office/officeart/2005/8/layout/vList2"/>
    <dgm:cxn modelId="{A071C96F-63C3-4BAA-883A-303ADF375318}" type="presOf" srcId="{DA26727B-6F16-4562-8B4C-B666A433DEDE}" destId="{CE85F09A-632A-4740-8C53-EB67E8A2D8ED}" srcOrd="0" destOrd="0" presId="urn:microsoft.com/office/officeart/2005/8/layout/vList2"/>
    <dgm:cxn modelId="{C9CE7D67-9922-41AB-86F4-A51E27FC0EBD}" type="presParOf" srcId="{CE85F09A-632A-4740-8C53-EB67E8A2D8ED}" destId="{32DCDF62-C024-4A82-8E82-C4575B459B2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6F0088-05CC-4EEC-BBAB-84BB127335C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EC2527-2B17-49C6-AF52-F2A549B52509}">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TOOLS USED :</a:t>
          </a:r>
        </a:p>
      </dgm:t>
    </dgm:pt>
    <dgm:pt modelId="{58E6F129-C9CE-4923-842A-1501376B3BAC}" type="parTrans" cxnId="{317E26A3-3583-447C-BD73-365CDD921723}">
      <dgm:prSet/>
      <dgm:spPr/>
      <dgm:t>
        <a:bodyPr/>
        <a:lstStyle/>
        <a:p>
          <a:endParaRPr lang="en-US"/>
        </a:p>
      </dgm:t>
    </dgm:pt>
    <dgm:pt modelId="{9DD3B36C-AD33-4861-9878-96EDD1CFEE38}" type="sibTrans" cxnId="{317E26A3-3583-447C-BD73-365CDD921723}">
      <dgm:prSet/>
      <dgm:spPr/>
      <dgm:t>
        <a:bodyPr/>
        <a:lstStyle/>
        <a:p>
          <a:endParaRPr lang="en-US"/>
        </a:p>
      </dgm:t>
    </dgm:pt>
    <dgm:pt modelId="{93AB264C-C445-4DE2-B4FB-FD58935EEA08}" type="pres">
      <dgm:prSet presAssocID="{4E6F0088-05CC-4EEC-BBAB-84BB127335C5}" presName="linear" presStyleCnt="0">
        <dgm:presLayoutVars>
          <dgm:animLvl val="lvl"/>
          <dgm:resizeHandles val="exact"/>
        </dgm:presLayoutVars>
      </dgm:prSet>
      <dgm:spPr/>
    </dgm:pt>
    <dgm:pt modelId="{931DB02A-21FB-4B6D-95AE-A42CDB413DCF}" type="pres">
      <dgm:prSet presAssocID="{A7EC2527-2B17-49C6-AF52-F2A549B52509}" presName="parentText" presStyleLbl="node1" presStyleIdx="0" presStyleCnt="1" custScaleX="65400" custScaleY="77535" custLinFactNeighborX="-14854" custLinFactNeighborY="302">
        <dgm:presLayoutVars>
          <dgm:chMax val="0"/>
          <dgm:bulletEnabled val="1"/>
        </dgm:presLayoutVars>
      </dgm:prSet>
      <dgm:spPr/>
    </dgm:pt>
  </dgm:ptLst>
  <dgm:cxnLst>
    <dgm:cxn modelId="{54EECB55-8317-4215-A3EB-3CF180EA8309}" type="presOf" srcId="{4E6F0088-05CC-4EEC-BBAB-84BB127335C5}" destId="{93AB264C-C445-4DE2-B4FB-FD58935EEA08}" srcOrd="0" destOrd="0" presId="urn:microsoft.com/office/officeart/2005/8/layout/vList2"/>
    <dgm:cxn modelId="{317E26A3-3583-447C-BD73-365CDD921723}" srcId="{4E6F0088-05CC-4EEC-BBAB-84BB127335C5}" destId="{A7EC2527-2B17-49C6-AF52-F2A549B52509}" srcOrd="0" destOrd="0" parTransId="{58E6F129-C9CE-4923-842A-1501376B3BAC}" sibTransId="{9DD3B36C-AD33-4861-9878-96EDD1CFEE38}"/>
    <dgm:cxn modelId="{BD2F19EB-5069-4688-852C-62E9D7C9BF59}" type="presOf" srcId="{A7EC2527-2B17-49C6-AF52-F2A549B52509}" destId="{931DB02A-21FB-4B6D-95AE-A42CDB413DCF}" srcOrd="0" destOrd="0" presId="urn:microsoft.com/office/officeart/2005/8/layout/vList2"/>
    <dgm:cxn modelId="{4D17C12D-3CDB-459D-B78F-62AA6CCABE95}" type="presParOf" srcId="{93AB264C-C445-4DE2-B4FB-FD58935EEA08}" destId="{931DB02A-21FB-4B6D-95AE-A42CDB413DC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7FC617-CDDD-4059-855D-467D6517C888}"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54CA2BA1-167E-40A9-AE22-EECFE9C3A187}">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30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Significance:</a:t>
          </a:r>
        </a:p>
      </dgm:t>
    </dgm:pt>
    <dgm:pt modelId="{96F5CBCA-BD2C-404D-84C5-02F39D39ED32}" type="parTrans" cxnId="{D765B345-2AFA-4080-BC8E-03A7F57C9710}">
      <dgm:prSet/>
      <dgm:spPr/>
      <dgm:t>
        <a:bodyPr/>
        <a:lstStyle/>
        <a:p>
          <a:endParaRPr lang="en-US"/>
        </a:p>
      </dgm:t>
    </dgm:pt>
    <dgm:pt modelId="{6F1DB9FA-75C1-4016-A99D-EF114CA12B0B}" type="sibTrans" cxnId="{D765B345-2AFA-4080-BC8E-03A7F57C9710}">
      <dgm:prSet/>
      <dgm:spPr/>
      <dgm:t>
        <a:bodyPr/>
        <a:lstStyle/>
        <a:p>
          <a:endParaRPr lang="en-US"/>
        </a:p>
      </dgm:t>
    </dgm:pt>
    <dgm:pt modelId="{35BE193F-477E-48EE-AC99-D5E6D98FE8A1}" type="pres">
      <dgm:prSet presAssocID="{7C7FC617-CDDD-4059-855D-467D6517C888}" presName="linear" presStyleCnt="0">
        <dgm:presLayoutVars>
          <dgm:animLvl val="lvl"/>
          <dgm:resizeHandles val="exact"/>
        </dgm:presLayoutVars>
      </dgm:prSet>
      <dgm:spPr/>
    </dgm:pt>
    <dgm:pt modelId="{A7207D37-DC90-447F-A0EC-848B7A6E0794}" type="pres">
      <dgm:prSet presAssocID="{54CA2BA1-167E-40A9-AE22-EECFE9C3A187}" presName="parentText" presStyleLbl="node1" presStyleIdx="0" presStyleCnt="1" custScaleX="46379" custLinFactNeighborX="5122" custLinFactNeighborY="-1">
        <dgm:presLayoutVars>
          <dgm:chMax val="0"/>
          <dgm:bulletEnabled val="1"/>
        </dgm:presLayoutVars>
      </dgm:prSet>
      <dgm:spPr/>
    </dgm:pt>
  </dgm:ptLst>
  <dgm:cxnLst>
    <dgm:cxn modelId="{D765B345-2AFA-4080-BC8E-03A7F57C9710}" srcId="{7C7FC617-CDDD-4059-855D-467D6517C888}" destId="{54CA2BA1-167E-40A9-AE22-EECFE9C3A187}" srcOrd="0" destOrd="0" parTransId="{96F5CBCA-BD2C-404D-84C5-02F39D39ED32}" sibTransId="{6F1DB9FA-75C1-4016-A99D-EF114CA12B0B}"/>
    <dgm:cxn modelId="{8504906D-D70C-4BD6-B630-42DDAE75C643}" type="presOf" srcId="{54CA2BA1-167E-40A9-AE22-EECFE9C3A187}" destId="{A7207D37-DC90-447F-A0EC-848B7A6E0794}" srcOrd="0" destOrd="0" presId="urn:microsoft.com/office/officeart/2005/8/layout/vList2"/>
    <dgm:cxn modelId="{C79B248D-5119-4AC6-A9A9-713D5426D038}" type="presOf" srcId="{7C7FC617-CDDD-4059-855D-467D6517C888}" destId="{35BE193F-477E-48EE-AC99-D5E6D98FE8A1}" srcOrd="0" destOrd="0" presId="urn:microsoft.com/office/officeart/2005/8/layout/vList2"/>
    <dgm:cxn modelId="{DDD3D8E2-6F2D-4BB8-B202-A249756F7397}" type="presParOf" srcId="{35BE193F-477E-48EE-AC99-D5E6D98FE8A1}" destId="{A7207D37-DC90-447F-A0EC-848B7A6E079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BA59E-E0D4-4D90-AFD6-8D2852E0E488}">
      <dsp:nvSpPr>
        <dsp:cNvPr id="0" name=""/>
        <dsp:cNvSpPr/>
      </dsp:nvSpPr>
      <dsp:spPr>
        <a:xfrm>
          <a:off x="5665" y="20445"/>
          <a:ext cx="1691136" cy="1002738"/>
        </a:xfrm>
        <a:prstGeom prst="roundRect">
          <a:avLst>
            <a:gd name="adj" fmla="val 10000"/>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a:t>Submitted by</a:t>
          </a:r>
          <a:r>
            <a:rPr lang="en-US" sz="2000" kern="1200" dirty="0"/>
            <a:t>:  </a:t>
          </a:r>
        </a:p>
      </dsp:txBody>
      <dsp:txXfrm>
        <a:off x="35034" y="49814"/>
        <a:ext cx="1632398" cy="944000"/>
      </dsp:txXfrm>
    </dsp:sp>
    <dsp:sp modelId="{5AE625BC-A079-40F0-91AC-36491520AA99}">
      <dsp:nvSpPr>
        <dsp:cNvPr id="0" name=""/>
        <dsp:cNvSpPr/>
      </dsp:nvSpPr>
      <dsp:spPr>
        <a:xfrm>
          <a:off x="1781215" y="409604"/>
          <a:ext cx="178956" cy="2244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781215" y="454488"/>
        <a:ext cx="125269" cy="134653"/>
      </dsp:txXfrm>
    </dsp:sp>
    <dsp:sp modelId="{4DB9441F-1739-449D-AAB7-D4D93CAE08B5}">
      <dsp:nvSpPr>
        <dsp:cNvPr id="0" name=""/>
        <dsp:cNvSpPr/>
      </dsp:nvSpPr>
      <dsp:spPr>
        <a:xfrm>
          <a:off x="2034455" y="0"/>
          <a:ext cx="1343029" cy="1043630"/>
        </a:xfrm>
        <a:prstGeom prst="roundRect">
          <a:avLst>
            <a:gd name="adj" fmla="val 10000"/>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b="1" kern="1200" dirty="0"/>
            <a:t>Priyanshu Jha </a:t>
          </a:r>
          <a:endParaRPr lang="en-US" sz="1800" kern="1200" dirty="0"/>
        </a:p>
      </dsp:txBody>
      <dsp:txXfrm>
        <a:off x="2065022" y="30567"/>
        <a:ext cx="1281895" cy="982496"/>
      </dsp:txXfrm>
    </dsp:sp>
    <dsp:sp modelId="{D3ECD028-5CDF-4857-A936-F0F101BA6A07}">
      <dsp:nvSpPr>
        <dsp:cNvPr id="0" name=""/>
        <dsp:cNvSpPr/>
      </dsp:nvSpPr>
      <dsp:spPr>
        <a:xfrm rot="21568461">
          <a:off x="3513073" y="400880"/>
          <a:ext cx="287473" cy="2244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3513074" y="446073"/>
        <a:ext cx="220147" cy="134653"/>
      </dsp:txXfrm>
    </dsp:sp>
    <dsp:sp modelId="{87A9B5BE-4260-4CE4-BC3C-5688C4B71987}">
      <dsp:nvSpPr>
        <dsp:cNvPr id="0" name=""/>
        <dsp:cNvSpPr/>
      </dsp:nvSpPr>
      <dsp:spPr>
        <a:xfrm>
          <a:off x="3919865" y="28233"/>
          <a:ext cx="1375479" cy="952270"/>
        </a:xfrm>
        <a:prstGeom prst="roundRect">
          <a:avLst>
            <a:gd name="adj" fmla="val 10000"/>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b="1" kern="1200" dirty="0"/>
            <a:t>Nandalal Gorai </a:t>
          </a:r>
          <a:endParaRPr lang="en-US" sz="1800" kern="1200" dirty="0"/>
        </a:p>
      </dsp:txBody>
      <dsp:txXfrm>
        <a:off x="3947756" y="56124"/>
        <a:ext cx="1319697" cy="896488"/>
      </dsp:txXfrm>
    </dsp:sp>
    <dsp:sp modelId="{B9C40E31-9CEB-405C-8C8C-595605F8502B}">
      <dsp:nvSpPr>
        <dsp:cNvPr id="0" name=""/>
        <dsp:cNvSpPr/>
      </dsp:nvSpPr>
      <dsp:spPr>
        <a:xfrm rot="41375">
          <a:off x="5346810" y="401711"/>
          <a:ext cx="109123" cy="2244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5346811" y="446398"/>
        <a:ext cx="76386" cy="134653"/>
      </dsp:txXfrm>
    </dsp:sp>
    <dsp:sp modelId="{F3CC88FA-C844-4C89-AF00-91CDE8F52914}">
      <dsp:nvSpPr>
        <dsp:cNvPr id="0" name=""/>
        <dsp:cNvSpPr/>
      </dsp:nvSpPr>
      <dsp:spPr>
        <a:xfrm>
          <a:off x="5501223" y="45679"/>
          <a:ext cx="1111874" cy="952270"/>
        </a:xfrm>
        <a:prstGeom prst="roundRect">
          <a:avLst>
            <a:gd name="adj" fmla="val 10000"/>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None/>
          </a:pPr>
          <a:r>
            <a:rPr lang="en-US" sz="1600" b="1" kern="1200" dirty="0"/>
            <a:t>Mayank Singh</a:t>
          </a:r>
        </a:p>
      </dsp:txBody>
      <dsp:txXfrm>
        <a:off x="5529114" y="73570"/>
        <a:ext cx="1056092" cy="896488"/>
      </dsp:txXfrm>
    </dsp:sp>
    <dsp:sp modelId="{E59CCB5F-28CA-451E-BDA6-136625DAE897}">
      <dsp:nvSpPr>
        <dsp:cNvPr id="0" name=""/>
        <dsp:cNvSpPr/>
      </dsp:nvSpPr>
      <dsp:spPr>
        <a:xfrm>
          <a:off x="6703590" y="409604"/>
          <a:ext cx="191844" cy="2244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703590" y="454488"/>
        <a:ext cx="134291" cy="134653"/>
      </dsp:txXfrm>
    </dsp:sp>
    <dsp:sp modelId="{85EF425C-A1E0-4347-AC6E-AFED05896078}">
      <dsp:nvSpPr>
        <dsp:cNvPr id="0" name=""/>
        <dsp:cNvSpPr/>
      </dsp:nvSpPr>
      <dsp:spPr>
        <a:xfrm>
          <a:off x="6975068" y="8216"/>
          <a:ext cx="904926" cy="1027197"/>
        </a:xfrm>
        <a:prstGeom prst="roundRect">
          <a:avLst>
            <a:gd name="adj" fmla="val 10000"/>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b="1" kern="1200" dirty="0"/>
            <a:t>Kunal Kr. Roy</a:t>
          </a:r>
        </a:p>
      </dsp:txBody>
      <dsp:txXfrm>
        <a:off x="7001572" y="34720"/>
        <a:ext cx="851918" cy="9741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4F9E3-9003-4DBA-9148-25BB55FC1937}">
      <dsp:nvSpPr>
        <dsp:cNvPr id="0" name=""/>
        <dsp:cNvSpPr/>
      </dsp:nvSpPr>
      <dsp:spPr>
        <a:xfrm>
          <a:off x="306628" y="590802"/>
          <a:ext cx="2553059" cy="1264760"/>
        </a:xfrm>
        <a:prstGeom prst="ellipse">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1-Automated</a:t>
          </a:r>
        </a:p>
      </dsp:txBody>
      <dsp:txXfrm>
        <a:off x="680515" y="776022"/>
        <a:ext cx="1805285" cy="894320"/>
      </dsp:txXfrm>
    </dsp:sp>
    <dsp:sp modelId="{51746389-5B80-4F8D-BD01-2073E64134C2}">
      <dsp:nvSpPr>
        <dsp:cNvPr id="0" name=""/>
        <dsp:cNvSpPr/>
      </dsp:nvSpPr>
      <dsp:spPr>
        <a:xfrm>
          <a:off x="792091" y="1874974"/>
          <a:ext cx="3164718" cy="865952"/>
        </a:xfrm>
        <a:prstGeom prst="ellipse">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2- Economically</a:t>
          </a:r>
        </a:p>
      </dsp:txBody>
      <dsp:txXfrm>
        <a:off x="1255553" y="2001790"/>
        <a:ext cx="2237794" cy="612320"/>
      </dsp:txXfrm>
    </dsp:sp>
    <dsp:sp modelId="{CB27E828-3892-4B2D-BA43-EC4DF5B8B309}">
      <dsp:nvSpPr>
        <dsp:cNvPr id="0" name=""/>
        <dsp:cNvSpPr/>
      </dsp:nvSpPr>
      <dsp:spPr>
        <a:xfrm>
          <a:off x="2933796" y="451972"/>
          <a:ext cx="2484076" cy="1272307"/>
        </a:xfrm>
        <a:prstGeom prst="ellipse">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just"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  3-Effective</a:t>
          </a:r>
        </a:p>
      </dsp:txBody>
      <dsp:txXfrm>
        <a:off x="3297581" y="638297"/>
        <a:ext cx="1756506" cy="899657"/>
      </dsp:txXfrm>
    </dsp:sp>
    <dsp:sp modelId="{4A63DEF3-85B3-4043-9CAE-E333DB2F3D1C}">
      <dsp:nvSpPr>
        <dsp:cNvPr id="0" name=""/>
        <dsp:cNvSpPr/>
      </dsp:nvSpPr>
      <dsp:spPr>
        <a:xfrm>
          <a:off x="3912869" y="1608792"/>
          <a:ext cx="2380625" cy="1217709"/>
        </a:xfrm>
        <a:prstGeom prst="ellipse">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4- Keep extra time </a:t>
          </a:r>
        </a:p>
      </dsp:txBody>
      <dsp:txXfrm>
        <a:off x="4261503" y="1787121"/>
        <a:ext cx="1683357" cy="8610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0A673-F78A-4DDE-BE17-D776CDF860E1}">
      <dsp:nvSpPr>
        <dsp:cNvPr id="0" name=""/>
        <dsp:cNvSpPr/>
      </dsp:nvSpPr>
      <dsp:spPr>
        <a:xfrm>
          <a:off x="0" y="495313"/>
          <a:ext cx="8229600" cy="4030650"/>
        </a:xfrm>
        <a:prstGeom prst="roundRect">
          <a:avLst/>
        </a:prstGeom>
        <a:solidFill>
          <a:schemeClr val="lt1">
            <a:hueOff val="0"/>
            <a:satOff val="0"/>
            <a:lumOff val="0"/>
            <a:alphaOff val="0"/>
          </a:schemeClr>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None/>
          </a:pPr>
          <a:r>
            <a:rPr lang="en-US" sz="2500" kern="1200" dirty="0">
              <a:solidFill>
                <a:schemeClr val="tx1"/>
              </a:solidFill>
              <a:latin typeface="+mn-lt"/>
              <a:cs typeface="Arial" pitchFamily="34" charset="0"/>
            </a:rPr>
            <a:t>Face detection is a computer technology used to identify human faces in digital images by determining the location of the faces in the image and extract sub images for each face.</a:t>
          </a:r>
          <a:endParaRPr lang="en-US" sz="2500" b="1" kern="1200" dirty="0">
            <a:latin typeface="Arial" pitchFamily="34" charset="0"/>
            <a:cs typeface="Arial" pitchFamily="34" charset="0"/>
          </a:endParaRPr>
        </a:p>
        <a:p>
          <a:pPr marL="0" lvl="0" indent="0" algn="l" defTabSz="1111250">
            <a:lnSpc>
              <a:spcPct val="90000"/>
            </a:lnSpc>
            <a:spcBef>
              <a:spcPct val="0"/>
            </a:spcBef>
            <a:spcAft>
              <a:spcPct val="35000"/>
            </a:spcAft>
            <a:buNone/>
          </a:pPr>
          <a:endParaRPr lang="en-US" sz="2500" kern="1200" dirty="0">
            <a:solidFill>
              <a:schemeClr val="tx1"/>
            </a:solidFill>
            <a:latin typeface="+mn-lt"/>
            <a:cs typeface="Arial" pitchFamily="34" charset="0"/>
          </a:endParaRPr>
        </a:p>
        <a:p>
          <a:pPr marL="0" lvl="0" indent="0" algn="just" defTabSz="1111250">
            <a:lnSpc>
              <a:spcPct val="90000"/>
            </a:lnSpc>
            <a:spcBef>
              <a:spcPct val="0"/>
            </a:spcBef>
            <a:spcAft>
              <a:spcPct val="35000"/>
            </a:spcAft>
            <a:buNone/>
          </a:pPr>
          <a:r>
            <a:rPr lang="en-US" sz="2500" kern="1200" dirty="0">
              <a:solidFill>
                <a:schemeClr val="tx1"/>
              </a:solidFill>
              <a:latin typeface="+mn-lt"/>
              <a:cs typeface="Arial" pitchFamily="34" charset="0"/>
            </a:rPr>
            <a:t>Viola-Jones and LBPH  algorithm will be implemented to recognize face and non-face patterns and enable us to identify locations of the faces in the image.</a:t>
          </a:r>
          <a:endParaRPr lang="en-US" sz="2500" kern="1200" dirty="0">
            <a:solidFill>
              <a:schemeClr val="tx1"/>
            </a:solidFill>
            <a:latin typeface="+mn-lt"/>
          </a:endParaRPr>
        </a:p>
      </dsp:txBody>
      <dsp:txXfrm>
        <a:off x="196760" y="692073"/>
        <a:ext cx="7836080" cy="363713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326985" y="0"/>
          <a:ext cx="4376474" cy="999131"/>
        </a:xfrm>
        <a:prstGeom prst="roundRect">
          <a:avLst/>
        </a:prstGeom>
        <a:gradFill rotWithShape="1">
          <a:gsLst>
            <a:gs pos="0">
              <a:schemeClr val="accent3">
                <a:tint val="64000"/>
                <a:lumMod val="118000"/>
              </a:schemeClr>
            </a:gs>
            <a:gs pos="100000">
              <a:schemeClr val="accent3">
                <a:tint val="92000"/>
                <a:alpha val="100000"/>
                <a:lumMod val="110000"/>
              </a:schemeClr>
            </a:gs>
          </a:gsLst>
          <a:lin ang="5400000" scaled="0"/>
        </a:gradFill>
        <a:ln w="9525"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Face Detection</a:t>
          </a:r>
          <a:r>
            <a:rPr lang="en-US" sz="2800" b="1" kern="1200" cap="all" spc="0" baseline="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a:t>
          </a:r>
          <a:endParaRPr lang="en-US" sz="28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375759" y="48774"/>
        <a:ext cx="4278926" cy="90158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358354" y="197109"/>
          <a:ext cx="5635016" cy="715054"/>
        </a:xfrm>
        <a:prstGeom prst="roundRect">
          <a:avLst/>
        </a:prstGeom>
        <a:gradFill rotWithShape="1">
          <a:gsLst>
            <a:gs pos="0">
              <a:schemeClr val="accent3">
                <a:tint val="64000"/>
                <a:lumMod val="118000"/>
              </a:schemeClr>
            </a:gs>
            <a:gs pos="100000">
              <a:schemeClr val="accent3">
                <a:tint val="92000"/>
                <a:alpha val="100000"/>
                <a:lumMod val="110000"/>
              </a:schemeClr>
            </a:gs>
          </a:gsLst>
          <a:lin ang="5400000" scaled="0"/>
        </a:gradFill>
        <a:ln w="9525"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Records:-</a:t>
          </a:r>
        </a:p>
      </dsp:txBody>
      <dsp:txXfrm>
        <a:off x="393260" y="232015"/>
        <a:ext cx="5565204" cy="64524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28767-CC70-4C85-ADBC-20BE9F826B18}">
      <dsp:nvSpPr>
        <dsp:cNvPr id="0" name=""/>
        <dsp:cNvSpPr/>
      </dsp:nvSpPr>
      <dsp:spPr>
        <a:xfrm>
          <a:off x="0" y="1541253"/>
          <a:ext cx="7524750" cy="2243475"/>
        </a:xfrm>
        <a:prstGeom prst="roundRect">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solidFill>
                <a:schemeClr val="tx1"/>
              </a:solidFill>
              <a:latin typeface="+mn-lt"/>
            </a:rPr>
            <a:t>Our Records basically is the collection of face images and extracted features. And the record also includes names of  students &amp; and other details . </a:t>
          </a:r>
        </a:p>
        <a:p>
          <a:pPr marL="0" lvl="0" indent="0" algn="l" defTabSz="1066800">
            <a:lnSpc>
              <a:spcPct val="90000"/>
            </a:lnSpc>
            <a:spcBef>
              <a:spcPct val="0"/>
            </a:spcBef>
            <a:spcAft>
              <a:spcPct val="35000"/>
            </a:spcAft>
            <a:buNone/>
          </a:pPr>
          <a:endParaRPr lang="en-US" sz="2400" kern="1200" dirty="0">
            <a:solidFill>
              <a:schemeClr val="tx1"/>
            </a:solidFill>
            <a:latin typeface="+mn-lt"/>
          </a:endParaRPr>
        </a:p>
      </dsp:txBody>
      <dsp:txXfrm>
        <a:off x="109517" y="1650770"/>
        <a:ext cx="7305716" cy="202444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7CB5C-CAB3-4D12-9624-B37F2CC9D928}">
      <dsp:nvSpPr>
        <dsp:cNvPr id="0" name=""/>
        <dsp:cNvSpPr/>
      </dsp:nvSpPr>
      <dsp:spPr>
        <a:xfrm>
          <a:off x="432042" y="593"/>
          <a:ext cx="2962836" cy="993528"/>
        </a:xfrm>
        <a:prstGeom prst="roundRect">
          <a:avLst/>
        </a:prstGeom>
        <a:gradFill rotWithShape="1">
          <a:gsLst>
            <a:gs pos="0">
              <a:schemeClr val="accent3">
                <a:tint val="64000"/>
                <a:lumMod val="118000"/>
              </a:schemeClr>
            </a:gs>
            <a:gs pos="100000">
              <a:schemeClr val="accent3">
                <a:tint val="92000"/>
                <a:alpha val="100000"/>
                <a:lumMod val="110000"/>
              </a:schemeClr>
            </a:gs>
          </a:gsLst>
          <a:lin ang="5400000" scaled="0"/>
        </a:gradFill>
        <a:ln w="9525"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111250" rtl="0">
            <a:lnSpc>
              <a:spcPct val="90000"/>
            </a:lnSpc>
            <a:spcBef>
              <a:spcPct val="0"/>
            </a:spcBef>
            <a:spcAft>
              <a:spcPct val="35000"/>
            </a:spcAft>
            <a:buNone/>
          </a:pPr>
          <a:r>
            <a:rPr lang="en-US" sz="25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Conclusion</a:t>
          </a:r>
          <a:r>
            <a:rPr lang="en-US" sz="2500" b="1" kern="1200" dirty="0">
              <a:solidFill>
                <a:schemeClr val="tx1"/>
              </a:solidFill>
              <a:latin typeface="Arial Unicode MS" pitchFamily="34" charset="-128"/>
              <a:ea typeface="Arial Unicode MS" pitchFamily="34" charset="-128"/>
              <a:cs typeface="+mn-cs"/>
            </a:rPr>
            <a:t>:</a:t>
          </a:r>
          <a:r>
            <a:rPr lang="ar-SA" sz="2500" b="1" kern="1200" dirty="0">
              <a:solidFill>
                <a:schemeClr val="tx1"/>
              </a:solidFill>
              <a:latin typeface="Arial Unicode MS" pitchFamily="34" charset="-128"/>
              <a:ea typeface="Arial Unicode MS" pitchFamily="34" charset="-128"/>
              <a:cs typeface="+mn-cs"/>
            </a:rPr>
            <a:t> </a:t>
          </a:r>
        </a:p>
      </dsp:txBody>
      <dsp:txXfrm>
        <a:off x="480542" y="49093"/>
        <a:ext cx="2865836" cy="896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F3BFF-DE5D-4849-BAB1-B0206C3B0EE8}">
      <dsp:nvSpPr>
        <dsp:cNvPr id="0" name=""/>
        <dsp:cNvSpPr/>
      </dsp:nvSpPr>
      <dsp:spPr>
        <a:xfrm>
          <a:off x="0" y="0"/>
          <a:ext cx="2592288" cy="1109617"/>
        </a:xfrm>
        <a:prstGeom prst="roundRect">
          <a:avLst/>
        </a:prstGeom>
        <a:gradFill rotWithShape="1">
          <a:gsLst>
            <a:gs pos="0">
              <a:schemeClr val="accent3">
                <a:tint val="64000"/>
                <a:lumMod val="118000"/>
              </a:schemeClr>
            </a:gs>
            <a:gs pos="100000">
              <a:schemeClr val="accent3">
                <a:tint val="92000"/>
                <a:alpha val="100000"/>
                <a:lumMod val="110000"/>
              </a:schemeClr>
            </a:gs>
          </a:gsLst>
          <a:lin ang="5400000" scaled="0"/>
        </a:gradFill>
        <a:ln w="9525"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066800" rtl="0">
            <a:lnSpc>
              <a:spcPct val="90000"/>
            </a:lnSpc>
            <a:spcBef>
              <a:spcPct val="0"/>
            </a:spcBef>
            <a:spcAft>
              <a:spcPct val="35000"/>
            </a:spcAft>
            <a:buNone/>
          </a:pPr>
          <a:r>
            <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Outline :</a:t>
          </a:r>
        </a:p>
      </dsp:txBody>
      <dsp:txXfrm>
        <a:off x="54167" y="54167"/>
        <a:ext cx="2483954" cy="10012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9371A-416B-43C6-8AB8-138152ED8164}">
      <dsp:nvSpPr>
        <dsp:cNvPr id="0" name=""/>
        <dsp:cNvSpPr/>
      </dsp:nvSpPr>
      <dsp:spPr>
        <a:xfrm>
          <a:off x="0" y="821545"/>
          <a:ext cx="7772400" cy="2719833"/>
        </a:xfrm>
        <a:prstGeom prst="roundRect">
          <a:avLst/>
        </a:prstGeom>
        <a:solidFill>
          <a:schemeClr val="bg1"/>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mn-lt"/>
              <a:cs typeface="Arial" pitchFamily="34" charset="0"/>
            </a:rPr>
            <a:t>1. Introduction </a:t>
          </a:r>
        </a:p>
        <a:p>
          <a:pPr marL="0" lvl="0" indent="0" algn="l" defTabSz="1066800">
            <a:lnSpc>
              <a:spcPct val="90000"/>
            </a:lnSpc>
            <a:spcBef>
              <a:spcPct val="0"/>
            </a:spcBef>
            <a:spcAft>
              <a:spcPct val="35000"/>
            </a:spcAft>
            <a:buNone/>
          </a:pPr>
          <a:r>
            <a:rPr lang="en-US" sz="2400" kern="1200" dirty="0">
              <a:solidFill>
                <a:schemeClr val="tx1"/>
              </a:solidFill>
              <a:latin typeface="+mn-lt"/>
              <a:cs typeface="Arial" pitchFamily="34" charset="0"/>
            </a:rPr>
            <a:t>2.Tools Used</a:t>
          </a:r>
        </a:p>
        <a:p>
          <a:pPr marL="0" lvl="0" indent="0" algn="l" defTabSz="1066800">
            <a:lnSpc>
              <a:spcPct val="90000"/>
            </a:lnSpc>
            <a:spcBef>
              <a:spcPct val="0"/>
            </a:spcBef>
            <a:spcAft>
              <a:spcPct val="35000"/>
            </a:spcAft>
            <a:buNone/>
          </a:pPr>
          <a:r>
            <a:rPr lang="en-US" sz="2400" kern="1200" dirty="0">
              <a:solidFill>
                <a:schemeClr val="tx1"/>
              </a:solidFill>
              <a:latin typeface="+mn-lt"/>
              <a:cs typeface="Arial" pitchFamily="34" charset="0"/>
            </a:rPr>
            <a:t>3.Significance</a:t>
          </a:r>
        </a:p>
        <a:p>
          <a:pPr marL="0" lvl="0" indent="0" algn="l" defTabSz="1066800" rtl="0">
            <a:lnSpc>
              <a:spcPct val="90000"/>
            </a:lnSpc>
            <a:spcBef>
              <a:spcPct val="0"/>
            </a:spcBef>
            <a:spcAft>
              <a:spcPct val="35000"/>
            </a:spcAft>
            <a:buNone/>
          </a:pPr>
          <a:r>
            <a:rPr lang="en-US" sz="2400" kern="1200" baseline="0" dirty="0">
              <a:solidFill>
                <a:schemeClr val="tx1"/>
              </a:solidFill>
              <a:latin typeface="+mn-lt"/>
              <a:cs typeface="Arial" pitchFamily="34" charset="0"/>
            </a:rPr>
            <a:t>4. Functional Block Diagram</a:t>
          </a:r>
        </a:p>
        <a:p>
          <a:pPr marL="0" lvl="0" indent="0" algn="l" defTabSz="1066800" rtl="0">
            <a:lnSpc>
              <a:spcPct val="90000"/>
            </a:lnSpc>
            <a:spcBef>
              <a:spcPct val="0"/>
            </a:spcBef>
            <a:spcAft>
              <a:spcPct val="35000"/>
            </a:spcAft>
            <a:buNone/>
          </a:pPr>
          <a:r>
            <a:rPr lang="en-US" sz="2400" kern="1200" dirty="0">
              <a:solidFill>
                <a:schemeClr val="tx1"/>
              </a:solidFill>
              <a:latin typeface="+mn-lt"/>
              <a:cs typeface="Arial" pitchFamily="34" charset="0"/>
            </a:rPr>
            <a:t>5. Conclusion</a:t>
          </a:r>
        </a:p>
      </dsp:txBody>
      <dsp:txXfrm>
        <a:off x="132771" y="954316"/>
        <a:ext cx="7506858" cy="24542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634B6-77F1-4288-8567-413E516BA3D3}">
      <dsp:nvSpPr>
        <dsp:cNvPr id="0" name=""/>
        <dsp:cNvSpPr/>
      </dsp:nvSpPr>
      <dsp:spPr>
        <a:xfrm>
          <a:off x="0" y="0"/>
          <a:ext cx="8119140" cy="4167568"/>
        </a:xfrm>
        <a:prstGeom prst="roundRect">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just" defTabSz="977900" rtl="0">
            <a:lnSpc>
              <a:spcPct val="90000"/>
            </a:lnSpc>
            <a:spcBef>
              <a:spcPct val="0"/>
            </a:spcBef>
            <a:spcAft>
              <a:spcPct val="35000"/>
            </a:spcAft>
            <a:buNone/>
          </a:pPr>
          <a:endParaRPr lang="en-US" sz="2200" kern="1200" dirty="0">
            <a:latin typeface="+mn-lt"/>
            <a:cs typeface="Arial" pitchFamily="34" charset="0"/>
          </a:endParaRPr>
        </a:p>
        <a:p>
          <a:pPr marL="0" lvl="0" indent="0" algn="just" defTabSz="977900" rtl="0">
            <a:lnSpc>
              <a:spcPct val="90000"/>
            </a:lnSpc>
            <a:spcBef>
              <a:spcPct val="0"/>
            </a:spcBef>
            <a:spcAft>
              <a:spcPct val="35000"/>
            </a:spcAft>
            <a:buNone/>
          </a:pPr>
          <a:r>
            <a:rPr lang="en-US" sz="2200" kern="1200" dirty="0">
              <a:latin typeface="+mn-lt"/>
              <a:cs typeface="Arial" pitchFamily="34" charset="0"/>
            </a:rPr>
            <a:t>Traditionally attendance is marked manually by teachers and they must make sure correct attendance is marked for respective student. </a:t>
          </a: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solidFill>
              <a:schemeClr val="tx1"/>
            </a:solidFill>
            <a:latin typeface="+mn-lt"/>
            <a:cs typeface="Arial" pitchFamily="34" charset="0"/>
          </a:endParaRPr>
        </a:p>
        <a:p>
          <a:pPr marL="0" lvl="0" indent="0" algn="just" defTabSz="977900" rtl="0">
            <a:lnSpc>
              <a:spcPct val="90000"/>
            </a:lnSpc>
            <a:spcBef>
              <a:spcPct val="0"/>
            </a:spcBef>
            <a:spcAft>
              <a:spcPct val="35000"/>
            </a:spcAft>
            <a:buNone/>
          </a:pPr>
          <a:r>
            <a:rPr lang="en-US" sz="2200" kern="1200" dirty="0">
              <a:solidFill>
                <a:schemeClr val="tx1"/>
              </a:solidFill>
              <a:latin typeface="+mn-lt"/>
              <a:cs typeface="Arial" pitchFamily="34" charset="0"/>
            </a:rPr>
            <a:t>This whole process wastes some of lecture time and part of correct information is missed du.</a:t>
          </a:r>
        </a:p>
      </dsp:txBody>
      <dsp:txXfrm>
        <a:off x="203444" y="203444"/>
        <a:ext cx="7712252" cy="37606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DB02A-21FB-4B6D-95AE-A42CDB413DCF}">
      <dsp:nvSpPr>
        <dsp:cNvPr id="0" name=""/>
        <dsp:cNvSpPr/>
      </dsp:nvSpPr>
      <dsp:spPr>
        <a:xfrm>
          <a:off x="0" y="0"/>
          <a:ext cx="4320480" cy="943445"/>
        </a:xfrm>
        <a:prstGeom prst="roundRect">
          <a:avLst/>
        </a:prstGeom>
        <a:gradFill rotWithShape="1">
          <a:gsLst>
            <a:gs pos="0">
              <a:schemeClr val="accent3">
                <a:tint val="64000"/>
                <a:lumMod val="118000"/>
              </a:schemeClr>
            </a:gs>
            <a:gs pos="100000">
              <a:schemeClr val="accent3">
                <a:tint val="92000"/>
                <a:alpha val="100000"/>
                <a:lumMod val="110000"/>
              </a:schemeClr>
            </a:gs>
          </a:gsLst>
          <a:lin ang="5400000" scaled="0"/>
        </a:gradFill>
        <a:ln w="9525"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066800" rtl="0">
            <a:lnSpc>
              <a:spcPct val="90000"/>
            </a:lnSpc>
            <a:spcBef>
              <a:spcPct val="0"/>
            </a:spcBef>
            <a:spcAft>
              <a:spcPct val="35000"/>
            </a:spcAft>
            <a:buNone/>
          </a:pPr>
          <a:r>
            <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p>
      </dsp:txBody>
      <dsp:txXfrm>
        <a:off x="46055" y="46055"/>
        <a:ext cx="4228370" cy="8513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CDF62-C024-4A82-8E82-C4575B459B2C}">
      <dsp:nvSpPr>
        <dsp:cNvPr id="0" name=""/>
        <dsp:cNvSpPr/>
      </dsp:nvSpPr>
      <dsp:spPr>
        <a:xfrm>
          <a:off x="0" y="2317855"/>
          <a:ext cx="8028384" cy="2314168"/>
        </a:xfrm>
        <a:prstGeom prst="roundRect">
          <a:avLst/>
        </a:prstGeom>
        <a:solidFill>
          <a:schemeClr val="lt1"/>
        </a:solidFill>
        <a:ln w="19050" cap="rnd"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just" defTabSz="1066800" rtl="0">
            <a:lnSpc>
              <a:spcPct val="90000"/>
            </a:lnSpc>
            <a:spcBef>
              <a:spcPct val="0"/>
            </a:spcBef>
            <a:spcAft>
              <a:spcPct val="35000"/>
            </a:spcAft>
            <a:buNone/>
          </a:pPr>
          <a:r>
            <a:rPr lang="en-US" sz="2400" kern="1200" dirty="0">
              <a:solidFill>
                <a:schemeClr val="tx1"/>
              </a:solidFill>
              <a:latin typeface="+mn-lt"/>
              <a:cs typeface="Arial" pitchFamily="34" charset="0"/>
            </a:rPr>
            <a:t>1.Python</a:t>
          </a:r>
        </a:p>
        <a:p>
          <a:pPr marL="0" lvl="0" indent="0" algn="just" defTabSz="1066800" rtl="0">
            <a:lnSpc>
              <a:spcPct val="90000"/>
            </a:lnSpc>
            <a:spcBef>
              <a:spcPct val="0"/>
            </a:spcBef>
            <a:spcAft>
              <a:spcPct val="35000"/>
            </a:spcAft>
            <a:buNone/>
          </a:pPr>
          <a:r>
            <a:rPr lang="en-US" sz="2400" kern="1200" dirty="0">
              <a:solidFill>
                <a:schemeClr val="tx1"/>
              </a:solidFill>
              <a:latin typeface="+mn-lt"/>
              <a:cs typeface="Arial" pitchFamily="34" charset="0"/>
            </a:rPr>
            <a:t>2.Tkinter</a:t>
          </a:r>
        </a:p>
        <a:p>
          <a:pPr marL="0" lvl="0" indent="0" algn="just" defTabSz="1066800" rtl="0">
            <a:lnSpc>
              <a:spcPct val="90000"/>
            </a:lnSpc>
            <a:spcBef>
              <a:spcPct val="0"/>
            </a:spcBef>
            <a:spcAft>
              <a:spcPct val="35000"/>
            </a:spcAft>
            <a:buNone/>
          </a:pPr>
          <a:r>
            <a:rPr lang="en-US" sz="2400" kern="1200" dirty="0">
              <a:solidFill>
                <a:schemeClr val="tx1"/>
              </a:solidFill>
              <a:latin typeface="+mn-lt"/>
              <a:cs typeface="Arial" pitchFamily="34" charset="0"/>
            </a:rPr>
            <a:t>3.OpenCV</a:t>
          </a:r>
        </a:p>
        <a:p>
          <a:pPr marL="0" lvl="0" indent="0" algn="just" defTabSz="1066800" rtl="0">
            <a:lnSpc>
              <a:spcPct val="90000"/>
            </a:lnSpc>
            <a:spcBef>
              <a:spcPct val="0"/>
            </a:spcBef>
            <a:spcAft>
              <a:spcPct val="35000"/>
            </a:spcAft>
            <a:buNone/>
          </a:pPr>
          <a:r>
            <a:rPr lang="en-US" sz="2400" kern="1200" dirty="0">
              <a:solidFill>
                <a:schemeClr val="tx1"/>
              </a:solidFill>
              <a:latin typeface="+mn-lt"/>
              <a:cs typeface="Arial" pitchFamily="34" charset="0"/>
            </a:rPr>
            <a:t>4.MySql</a:t>
          </a:r>
        </a:p>
      </dsp:txBody>
      <dsp:txXfrm>
        <a:off x="112968" y="2430823"/>
        <a:ext cx="7802448" cy="20882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DB02A-21FB-4B6D-95AE-A42CDB413DCF}">
      <dsp:nvSpPr>
        <dsp:cNvPr id="0" name=""/>
        <dsp:cNvSpPr/>
      </dsp:nvSpPr>
      <dsp:spPr>
        <a:xfrm>
          <a:off x="105678" y="72011"/>
          <a:ext cx="2825593" cy="943445"/>
        </a:xfrm>
        <a:prstGeom prst="roundRect">
          <a:avLst/>
        </a:prstGeom>
        <a:gradFill rotWithShape="1">
          <a:gsLst>
            <a:gs pos="0">
              <a:schemeClr val="accent3">
                <a:tint val="64000"/>
                <a:lumMod val="118000"/>
              </a:schemeClr>
            </a:gs>
            <a:gs pos="100000">
              <a:schemeClr val="accent3">
                <a:tint val="92000"/>
                <a:alpha val="100000"/>
                <a:lumMod val="110000"/>
              </a:schemeClr>
            </a:gs>
          </a:gsLst>
          <a:lin ang="5400000" scaled="0"/>
        </a:gradFill>
        <a:ln w="9525"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066800" rtl="0">
            <a:lnSpc>
              <a:spcPct val="90000"/>
            </a:lnSpc>
            <a:spcBef>
              <a:spcPct val="0"/>
            </a:spcBef>
            <a:spcAft>
              <a:spcPct val="35000"/>
            </a:spcAft>
            <a:buNone/>
          </a:pPr>
          <a:r>
            <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TOOLS USED :</a:t>
          </a:r>
        </a:p>
      </dsp:txBody>
      <dsp:txXfrm>
        <a:off x="151733" y="118066"/>
        <a:ext cx="2733483" cy="8513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07D37-DC90-447F-A0EC-848B7A6E0794}">
      <dsp:nvSpPr>
        <dsp:cNvPr id="0" name=""/>
        <dsp:cNvSpPr/>
      </dsp:nvSpPr>
      <dsp:spPr>
        <a:xfrm>
          <a:off x="2481921" y="0"/>
          <a:ext cx="3604761" cy="949768"/>
        </a:xfrm>
        <a:prstGeom prst="roundRect">
          <a:avLst/>
        </a:prstGeom>
        <a:gradFill rotWithShape="1">
          <a:gsLst>
            <a:gs pos="0">
              <a:schemeClr val="accent3">
                <a:tint val="64000"/>
                <a:lumMod val="118000"/>
              </a:schemeClr>
            </a:gs>
            <a:gs pos="100000">
              <a:schemeClr val="accent3">
                <a:tint val="92000"/>
                <a:alpha val="100000"/>
                <a:lumMod val="110000"/>
              </a:schemeClr>
            </a:gs>
          </a:gsLst>
          <a:lin ang="5400000" scaled="0"/>
        </a:gradFill>
        <a:ln w="9525" cap="rnd"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114300" rIns="114300" bIns="1143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333500" rtl="0">
            <a:lnSpc>
              <a:spcPct val="90000"/>
            </a:lnSpc>
            <a:spcBef>
              <a:spcPct val="0"/>
            </a:spcBef>
            <a:spcAft>
              <a:spcPct val="35000"/>
            </a:spcAft>
            <a:buNone/>
          </a:pPr>
          <a:r>
            <a:rPr lang="en-US" sz="30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Significance:</a:t>
          </a:r>
        </a:p>
      </dsp:txBody>
      <dsp:txXfrm>
        <a:off x="2528285" y="46364"/>
        <a:ext cx="3512033" cy="8570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F9B36-EFE7-417B-959A-EC56527D5435}" type="datetimeFigureOut">
              <a:rPr lang="en-US" smtClean="0"/>
              <a:pPr/>
              <a:t>5/24/2023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81BB99-DCF3-4A48-B55A-52B83269CC7B}" type="slidenum">
              <a:rPr lang="en-US" smtClean="0"/>
              <a:pPr/>
              <a:t>‹#›</a:t>
            </a:fld>
            <a:endParaRPr lang="en-US"/>
          </a:p>
        </p:txBody>
      </p:sp>
    </p:spTree>
    <p:extLst>
      <p:ext uri="{BB962C8B-B14F-4D97-AF65-F5344CB8AC3E}">
        <p14:creationId xmlns:p14="http://schemas.microsoft.com/office/powerpoint/2010/main" val="1699426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1BB99-DCF3-4A48-B55A-52B83269CC7B}" type="slidenum">
              <a:rPr lang="en-US" smtClean="0"/>
              <a:pPr/>
              <a:t>13</a:t>
            </a:fld>
            <a:endParaRPr lang="en-US"/>
          </a:p>
        </p:txBody>
      </p:sp>
    </p:spTree>
    <p:extLst>
      <p:ext uri="{BB962C8B-B14F-4D97-AF65-F5344CB8AC3E}">
        <p14:creationId xmlns:p14="http://schemas.microsoft.com/office/powerpoint/2010/main" val="1298068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26CD4A8B-A159-47F2-B170-DEC7801308FA}" type="datetimeFigureOut">
              <a:rPr lang="en-US" smtClean="0"/>
              <a:pPr/>
              <a:t>5/24/2023</a:t>
            </a:fld>
            <a:endParaRPr 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666946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CD4A8B-A159-47F2-B170-DEC7801308FA}"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762660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2683315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3652393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247551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6CD4A8B-A159-47F2-B170-DEC7801308FA}" type="datetimeFigureOut">
              <a:rPr lang="en-US" smtClean="0"/>
              <a:pPr/>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2993587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6CD4A8B-A159-47F2-B170-DEC7801308FA}" type="datetimeFigureOut">
              <a:rPr lang="en-US" smtClean="0"/>
              <a:pPr/>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3858266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26CD4A8B-A159-47F2-B170-DEC7801308FA}" type="datetimeFigureOut">
              <a:rPr lang="en-US" smtClean="0"/>
              <a:pPr/>
              <a:t>5/24/2023</a:t>
            </a:fld>
            <a:endParaRPr lang="en-US"/>
          </a:p>
        </p:txBody>
      </p:sp>
      <p:sp>
        <p:nvSpPr>
          <p:cNvPr id="5" name="Footer Placeholder 4"/>
          <p:cNvSpPr>
            <a:spLocks noGrp="1"/>
          </p:cNvSpPr>
          <p:nvPr>
            <p:ph type="ftr" sz="quarter" idx="11"/>
          </p:nvPr>
        </p:nvSpPr>
        <p:spPr>
          <a:xfrm>
            <a:off x="516133" y="6387910"/>
            <a:ext cx="3859795" cy="228660"/>
          </a:xfrm>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2440613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D4A8B-A159-47F2-B170-DEC7801308FA}" type="datetimeFigureOut">
              <a:rPr lang="en-US" smtClean="0"/>
              <a:pPr/>
              <a:t>5/24/2023</a:t>
            </a:fld>
            <a:endParaRPr lang="en-US"/>
          </a:p>
        </p:txBody>
      </p:sp>
      <p:sp>
        <p:nvSpPr>
          <p:cNvPr id="5" name="Footer Placeholder 4"/>
          <p:cNvSpPr>
            <a:spLocks noGrp="1"/>
          </p:cNvSpPr>
          <p:nvPr>
            <p:ph type="ftr" sz="quarter" idx="11"/>
          </p:nvPr>
        </p:nvSpPr>
        <p:spPr>
          <a:xfrm>
            <a:off x="538546" y="6365498"/>
            <a:ext cx="3859795" cy="228660"/>
          </a:xfrm>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2326603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D4A8B-A159-47F2-B170-DEC7801308FA}"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3825229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229050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CD4A8B-A159-47F2-B170-DEC7801308FA}"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467964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CD4A8B-A159-47F2-B170-DEC7801308FA}" type="datetimeFigureOut">
              <a:rPr lang="en-US" smtClean="0"/>
              <a:pPr/>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1057453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CD4A8B-A159-47F2-B170-DEC7801308FA}" type="datetimeFigureOut">
              <a:rPr lang="en-US" smtClean="0"/>
              <a:pPr/>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1209407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26CD4A8B-A159-47F2-B170-DEC7801308FA}" type="datetimeFigureOut">
              <a:rPr lang="en-US" smtClean="0"/>
              <a:pPr/>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1255706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CD4A8B-A159-47F2-B170-DEC7801308FA}"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2514899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CD4A8B-A159-47F2-B170-DEC7801308FA}"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3311242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26CD4A8B-A159-47F2-B170-DEC7801308FA}" type="datetimeFigureOut">
              <a:rPr lang="en-US" smtClean="0"/>
              <a:pPr/>
              <a:t>5/24/2023</a:t>
            </a:fld>
            <a:endParaRPr 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240782979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6.pn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8.pn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7.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image" Target="../media/image10.png"/><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A06945-81DA-084D-0585-F2E676C4E6EF}"/>
              </a:ext>
            </a:extLst>
          </p:cNvPr>
          <p:cNvSpPr>
            <a:spLocks noGrp="1"/>
          </p:cNvSpPr>
          <p:nvPr>
            <p:ph type="title"/>
          </p:nvPr>
        </p:nvSpPr>
        <p:spPr>
          <a:xfrm>
            <a:off x="864382" y="764704"/>
            <a:ext cx="6658358" cy="1061742"/>
          </a:xfrm>
        </p:spPr>
        <p:txBody>
          <a:bodyPr/>
          <a:lstStyle/>
          <a:p>
            <a:r>
              <a:rPr lang="en-US" dirty="0">
                <a:latin typeface="Arial Rounded MT Bold" panose="020F0704030504030204" pitchFamily="34" charset="0"/>
              </a:rPr>
              <a:t>BENGAL COLLEGE OF ENGINEERING</a:t>
            </a:r>
          </a:p>
        </p:txBody>
      </p:sp>
      <p:pic>
        <p:nvPicPr>
          <p:cNvPr id="1026" name="Picture 2" descr="BCE-Bengal College of Engineering">
            <a:extLst>
              <a:ext uri="{FF2B5EF4-FFF2-40B4-BE49-F238E27FC236}">
                <a16:creationId xmlns:a16="http://schemas.microsoft.com/office/drawing/2014/main" id="{AC0CEFEE-256D-9A02-2A6D-EF950CFA3447}"/>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66259" y="2200855"/>
            <a:ext cx="2025821" cy="20258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73E7E384-4C92-B38C-11CA-61F29B615F00}"/>
              </a:ext>
            </a:extLst>
          </p:cNvPr>
          <p:cNvGraphicFramePr/>
          <p:nvPr>
            <p:extLst>
              <p:ext uri="{D42A27DB-BD31-4B8C-83A1-F6EECF244321}">
                <p14:modId xmlns:p14="http://schemas.microsoft.com/office/powerpoint/2010/main" val="3321543108"/>
              </p:ext>
            </p:extLst>
          </p:nvPr>
        </p:nvGraphicFramePr>
        <p:xfrm>
          <a:off x="782619" y="4356889"/>
          <a:ext cx="7885661" cy="1043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B06291E0-9AC7-AA08-2F0A-A3F6E5927A84}"/>
              </a:ext>
            </a:extLst>
          </p:cNvPr>
          <p:cNvGrpSpPr/>
          <p:nvPr/>
        </p:nvGrpSpPr>
        <p:grpSpPr>
          <a:xfrm>
            <a:off x="755576" y="5566496"/>
            <a:ext cx="3052516" cy="923330"/>
            <a:chOff x="27817" y="0"/>
            <a:chExt cx="3052516" cy="923330"/>
          </a:xfrm>
        </p:grpSpPr>
        <p:sp>
          <p:nvSpPr>
            <p:cNvPr id="8" name="Rectangle: Rounded Corners 7">
              <a:extLst>
                <a:ext uri="{FF2B5EF4-FFF2-40B4-BE49-F238E27FC236}">
                  <a16:creationId xmlns:a16="http://schemas.microsoft.com/office/drawing/2014/main" id="{906C06CD-D77E-B423-63A6-D6A307D7B062}"/>
                </a:ext>
              </a:extLst>
            </p:cNvPr>
            <p:cNvSpPr/>
            <p:nvPr/>
          </p:nvSpPr>
          <p:spPr>
            <a:xfrm>
              <a:off x="27817" y="0"/>
              <a:ext cx="3052516" cy="923330"/>
            </a:xfrm>
            <a:prstGeom prst="roundRect">
              <a:avLst>
                <a:gd name="adj" fmla="val 10000"/>
              </a:avLst>
            </a:prstGeom>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3A8F90E9-22CE-1EB4-30A0-C9A82F84BEDC}"/>
                </a:ext>
              </a:extLst>
            </p:cNvPr>
            <p:cNvSpPr txBox="1"/>
            <p:nvPr/>
          </p:nvSpPr>
          <p:spPr>
            <a:xfrm>
              <a:off x="54860" y="27043"/>
              <a:ext cx="2998430" cy="8692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Mentor: </a:t>
              </a:r>
              <a:endParaRPr lang="en-US" sz="2000" kern="1200" dirty="0"/>
            </a:p>
          </p:txBody>
        </p:sp>
      </p:grpSp>
      <p:grpSp>
        <p:nvGrpSpPr>
          <p:cNvPr id="10" name="Group 9">
            <a:extLst>
              <a:ext uri="{FF2B5EF4-FFF2-40B4-BE49-F238E27FC236}">
                <a16:creationId xmlns:a16="http://schemas.microsoft.com/office/drawing/2014/main" id="{1F3CC3A1-8339-0A3C-E665-EC08EE882DD3}"/>
              </a:ext>
            </a:extLst>
          </p:cNvPr>
          <p:cNvGrpSpPr/>
          <p:nvPr/>
        </p:nvGrpSpPr>
        <p:grpSpPr>
          <a:xfrm>
            <a:off x="4986443" y="5568902"/>
            <a:ext cx="2964388" cy="923330"/>
            <a:chOff x="7157" y="0"/>
            <a:chExt cx="7409557" cy="923330"/>
          </a:xfrm>
        </p:grpSpPr>
        <p:sp>
          <p:nvSpPr>
            <p:cNvPr id="11" name="Rectangle: Rounded Corners 10">
              <a:extLst>
                <a:ext uri="{FF2B5EF4-FFF2-40B4-BE49-F238E27FC236}">
                  <a16:creationId xmlns:a16="http://schemas.microsoft.com/office/drawing/2014/main" id="{E4E23319-2480-EF13-5907-C0B378AEC55E}"/>
                </a:ext>
              </a:extLst>
            </p:cNvPr>
            <p:cNvSpPr/>
            <p:nvPr/>
          </p:nvSpPr>
          <p:spPr>
            <a:xfrm>
              <a:off x="7157" y="0"/>
              <a:ext cx="7321744" cy="923330"/>
            </a:xfrm>
            <a:prstGeom prst="roundRect">
              <a:avLst>
                <a:gd name="adj" fmla="val 10000"/>
              </a:avLst>
            </a:prstGeom>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2" name="Rectangle: Rounded Corners 4">
              <a:extLst>
                <a:ext uri="{FF2B5EF4-FFF2-40B4-BE49-F238E27FC236}">
                  <a16:creationId xmlns:a16="http://schemas.microsoft.com/office/drawing/2014/main" id="{0E2B6D0C-2881-A521-CE47-7B0E50638A22}"/>
                </a:ext>
              </a:extLst>
            </p:cNvPr>
            <p:cNvSpPr txBox="1"/>
            <p:nvPr/>
          </p:nvSpPr>
          <p:spPr>
            <a:xfrm>
              <a:off x="149057" y="27043"/>
              <a:ext cx="7267657" cy="8692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Mr. Biplab Mahapatra</a:t>
              </a:r>
            </a:p>
            <a:p>
              <a:pPr marL="0" lvl="0" indent="0" algn="ctr" defTabSz="889000" rtl="0">
                <a:lnSpc>
                  <a:spcPct val="90000"/>
                </a:lnSpc>
                <a:spcBef>
                  <a:spcPct val="0"/>
                </a:spcBef>
                <a:spcAft>
                  <a:spcPct val="35000"/>
                </a:spcAft>
                <a:buNone/>
              </a:pPr>
              <a:r>
                <a:rPr lang="en-US" sz="2000" b="1" kern="1200" dirty="0"/>
                <a:t>Asst. Professor (CSE)</a:t>
              </a:r>
            </a:p>
          </p:txBody>
        </p:sp>
      </p:grpSp>
      <p:grpSp>
        <p:nvGrpSpPr>
          <p:cNvPr id="13" name="Group 12">
            <a:extLst>
              <a:ext uri="{FF2B5EF4-FFF2-40B4-BE49-F238E27FC236}">
                <a16:creationId xmlns:a16="http://schemas.microsoft.com/office/drawing/2014/main" id="{68532E51-6ABA-5B01-DF18-AAA6599F8690}"/>
              </a:ext>
            </a:extLst>
          </p:cNvPr>
          <p:cNvGrpSpPr/>
          <p:nvPr/>
        </p:nvGrpSpPr>
        <p:grpSpPr>
          <a:xfrm>
            <a:off x="4157558" y="5805264"/>
            <a:ext cx="597950" cy="420230"/>
            <a:chOff x="3304212" y="416275"/>
            <a:chExt cx="270370" cy="211079"/>
          </a:xfrm>
        </p:grpSpPr>
        <p:sp>
          <p:nvSpPr>
            <p:cNvPr id="14" name="Arrow: Right 13">
              <a:extLst>
                <a:ext uri="{FF2B5EF4-FFF2-40B4-BE49-F238E27FC236}">
                  <a16:creationId xmlns:a16="http://schemas.microsoft.com/office/drawing/2014/main" id="{B34DB07F-E185-0A68-C8E1-0E01715A7D8E}"/>
                </a:ext>
              </a:extLst>
            </p:cNvPr>
            <p:cNvSpPr/>
            <p:nvPr/>
          </p:nvSpPr>
          <p:spPr>
            <a:xfrm>
              <a:off x="3304212" y="416275"/>
              <a:ext cx="270370" cy="21107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5" name="Arrow: Right 4">
              <a:extLst>
                <a:ext uri="{FF2B5EF4-FFF2-40B4-BE49-F238E27FC236}">
                  <a16:creationId xmlns:a16="http://schemas.microsoft.com/office/drawing/2014/main" id="{617B6AF2-A792-AF4A-574B-B7988CCAB26B}"/>
                </a:ext>
              </a:extLst>
            </p:cNvPr>
            <p:cNvSpPr txBox="1"/>
            <p:nvPr/>
          </p:nvSpPr>
          <p:spPr>
            <a:xfrm>
              <a:off x="3304212" y="458491"/>
              <a:ext cx="207046" cy="12664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p:txBody>
        </p:sp>
      </p:grpSp>
    </p:spTree>
    <p:extLst>
      <p:ext uri="{BB962C8B-B14F-4D97-AF65-F5344CB8AC3E}">
        <p14:creationId xmlns:p14="http://schemas.microsoft.com/office/powerpoint/2010/main" val="374414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05127273"/>
              </p:ext>
            </p:extLst>
          </p:nvPr>
        </p:nvGraphicFramePr>
        <p:xfrm>
          <a:off x="428596" y="185736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3031201056"/>
              </p:ext>
            </p:extLst>
          </p:nvPr>
        </p:nvGraphicFramePr>
        <p:xfrm>
          <a:off x="428596" y="692696"/>
          <a:ext cx="5238344" cy="10001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78029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31D0E-03EA-8E85-8DA3-77D510D03AAA}"/>
              </a:ext>
            </a:extLst>
          </p:cNvPr>
          <p:cNvSpPr>
            <a:spLocks noGrp="1"/>
          </p:cNvSpPr>
          <p:nvPr>
            <p:ph type="title"/>
          </p:nvPr>
        </p:nvSpPr>
        <p:spPr/>
        <p:txBody>
          <a:bodyPr/>
          <a:lstStyle/>
          <a:p>
            <a:r>
              <a:rPr lang="en-IN" dirty="0"/>
              <a:t>Register Page</a:t>
            </a:r>
          </a:p>
        </p:txBody>
      </p:sp>
      <p:pic>
        <p:nvPicPr>
          <p:cNvPr id="4" name="Picture 3">
            <a:extLst>
              <a:ext uri="{FF2B5EF4-FFF2-40B4-BE49-F238E27FC236}">
                <a16:creationId xmlns:a16="http://schemas.microsoft.com/office/drawing/2014/main" id="{9408CDE9-E546-7E6B-961E-4F5B3CE081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44824"/>
            <a:ext cx="8784976" cy="4793256"/>
          </a:xfrm>
          <a:prstGeom prst="rect">
            <a:avLst/>
          </a:prstGeom>
          <a:noFill/>
          <a:ln>
            <a:noFill/>
          </a:ln>
        </p:spPr>
      </p:pic>
    </p:spTree>
    <p:extLst>
      <p:ext uri="{BB962C8B-B14F-4D97-AF65-F5344CB8AC3E}">
        <p14:creationId xmlns:p14="http://schemas.microsoft.com/office/powerpoint/2010/main" val="3945183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C2630-FCB1-CFBF-722A-31AAE7139C45}"/>
              </a:ext>
            </a:extLst>
          </p:cNvPr>
          <p:cNvSpPr>
            <a:spLocks noGrp="1"/>
          </p:cNvSpPr>
          <p:nvPr>
            <p:ph type="title"/>
          </p:nvPr>
        </p:nvSpPr>
        <p:spPr/>
        <p:txBody>
          <a:bodyPr/>
          <a:lstStyle/>
          <a:p>
            <a:r>
              <a:rPr lang="en-IN" dirty="0"/>
              <a:t>Login Page</a:t>
            </a:r>
          </a:p>
        </p:txBody>
      </p:sp>
      <p:pic>
        <p:nvPicPr>
          <p:cNvPr id="4" name="Picture 3">
            <a:extLst>
              <a:ext uri="{FF2B5EF4-FFF2-40B4-BE49-F238E27FC236}">
                <a16:creationId xmlns:a16="http://schemas.microsoft.com/office/drawing/2014/main" id="{498A4141-2040-FA62-C4D7-E881BE3414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72816"/>
            <a:ext cx="8562812" cy="4680520"/>
          </a:xfrm>
          <a:prstGeom prst="rect">
            <a:avLst/>
          </a:prstGeom>
          <a:noFill/>
          <a:ln>
            <a:noFill/>
          </a:ln>
        </p:spPr>
      </p:pic>
    </p:spTree>
    <p:extLst>
      <p:ext uri="{BB962C8B-B14F-4D97-AF65-F5344CB8AC3E}">
        <p14:creationId xmlns:p14="http://schemas.microsoft.com/office/powerpoint/2010/main" val="1903517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DCB0-8AC7-E20F-DF82-64D69427DFC6}"/>
              </a:ext>
            </a:extLst>
          </p:cNvPr>
          <p:cNvSpPr>
            <a:spLocks noGrp="1"/>
          </p:cNvSpPr>
          <p:nvPr>
            <p:ph type="title"/>
          </p:nvPr>
        </p:nvSpPr>
        <p:spPr>
          <a:xfrm>
            <a:off x="3275856" y="-94285"/>
            <a:ext cx="6345260" cy="709865"/>
          </a:xfrm>
        </p:spPr>
        <p:txBody>
          <a:bodyPr/>
          <a:lstStyle/>
          <a:p>
            <a:r>
              <a:rPr lang="en-US" sz="3600" b="1" u="sng" dirty="0">
                <a:solidFill>
                  <a:schemeClr val="tx2"/>
                </a:solidFill>
              </a:rPr>
              <a:t>Dashboard</a:t>
            </a:r>
          </a:p>
        </p:txBody>
      </p:sp>
      <p:pic>
        <p:nvPicPr>
          <p:cNvPr id="3" name="Picture 2" descr="A picture containing text, screenshot, multimedia software, software&#10;&#10;Description automatically generated">
            <a:extLst>
              <a:ext uri="{FF2B5EF4-FFF2-40B4-BE49-F238E27FC236}">
                <a16:creationId xmlns:a16="http://schemas.microsoft.com/office/drawing/2014/main" id="{C1160797-B6D9-B9E9-14CA-87E0C36C80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420887"/>
            <a:ext cx="8496944" cy="4291155"/>
          </a:xfrm>
          <a:prstGeom prst="rect">
            <a:avLst/>
          </a:prstGeom>
          <a:noFill/>
          <a:ln>
            <a:noFill/>
          </a:ln>
        </p:spPr>
      </p:pic>
    </p:spTree>
    <p:extLst>
      <p:ext uri="{BB962C8B-B14F-4D97-AF65-F5344CB8AC3E}">
        <p14:creationId xmlns:p14="http://schemas.microsoft.com/office/powerpoint/2010/main" val="260728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502017302"/>
              </p:ext>
            </p:extLst>
          </p:nvPr>
        </p:nvGraphicFramePr>
        <p:xfrm>
          <a:off x="1333451" y="692696"/>
          <a:ext cx="7000924" cy="912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p:cNvGraphicFramePr>
            <a:graphicFrameLocks noGrp="1"/>
          </p:cNvGraphicFramePr>
          <p:nvPr>
            <p:ph idx="1"/>
            <p:extLst>
              <p:ext uri="{D42A27DB-BD31-4B8C-83A1-F6EECF244321}">
                <p14:modId xmlns:p14="http://schemas.microsoft.com/office/powerpoint/2010/main" val="2905980103"/>
              </p:ext>
            </p:extLst>
          </p:nvPr>
        </p:nvGraphicFramePr>
        <p:xfrm>
          <a:off x="809625" y="1772816"/>
          <a:ext cx="7524750" cy="49685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90571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FB2607-4968-001D-923B-F29A3F430F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46" y="116632"/>
            <a:ext cx="8960708" cy="6408712"/>
          </a:xfrm>
          <a:prstGeom prst="rect">
            <a:avLst/>
          </a:prstGeom>
        </p:spPr>
      </p:pic>
    </p:spTree>
    <p:extLst>
      <p:ext uri="{BB962C8B-B14F-4D97-AF65-F5344CB8AC3E}">
        <p14:creationId xmlns:p14="http://schemas.microsoft.com/office/powerpoint/2010/main" val="3534122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2843808" y="548680"/>
            <a:ext cx="3168352" cy="151216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latin typeface="Arial" pitchFamily="34" charset="0"/>
                <a:cs typeface="Arial" pitchFamily="34" charset="0"/>
              </a:rPr>
              <a:t>Example for data base images:</a:t>
            </a:r>
          </a:p>
        </p:txBody>
      </p:sp>
      <p:pic>
        <p:nvPicPr>
          <p:cNvPr id="5" name="Picture 4" descr="A screenshot of a computer&#10;&#10;Description automatically generated">
            <a:extLst>
              <a:ext uri="{FF2B5EF4-FFF2-40B4-BE49-F238E27FC236}">
                <a16:creationId xmlns:a16="http://schemas.microsoft.com/office/drawing/2014/main" id="{C0588E82-0259-6B46-176B-CE68D88EA8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76872"/>
            <a:ext cx="8640960" cy="4464496"/>
          </a:xfrm>
          <a:prstGeom prst="rect">
            <a:avLst/>
          </a:prstGeom>
          <a:noFill/>
          <a:ln>
            <a:noFill/>
          </a:ln>
        </p:spPr>
      </p:pic>
    </p:spTree>
    <p:extLst>
      <p:ext uri="{BB962C8B-B14F-4D97-AF65-F5344CB8AC3E}">
        <p14:creationId xmlns:p14="http://schemas.microsoft.com/office/powerpoint/2010/main" val="322704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D18B-A73E-AAA1-3CCE-479479C441C8}"/>
              </a:ext>
            </a:extLst>
          </p:cNvPr>
          <p:cNvSpPr>
            <a:spLocks noGrp="1"/>
          </p:cNvSpPr>
          <p:nvPr>
            <p:ph type="title"/>
          </p:nvPr>
        </p:nvSpPr>
        <p:spPr/>
        <p:txBody>
          <a:bodyPr/>
          <a:lstStyle/>
          <a:p>
            <a:r>
              <a:rPr lang="en-IN" dirty="0"/>
              <a:t>Train data</a:t>
            </a:r>
          </a:p>
        </p:txBody>
      </p:sp>
      <p:pic>
        <p:nvPicPr>
          <p:cNvPr id="4" name="Content Placeholder 3" descr="A screenshot of a computer&#10;&#10;Description automatically generated">
            <a:extLst>
              <a:ext uri="{FF2B5EF4-FFF2-40B4-BE49-F238E27FC236}">
                <a16:creationId xmlns:a16="http://schemas.microsoft.com/office/drawing/2014/main" id="{1B6BCE50-8311-A515-AE0B-F505654D173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2296420"/>
            <a:ext cx="8496943" cy="4444948"/>
          </a:xfrm>
          <a:prstGeom prst="rect">
            <a:avLst/>
          </a:prstGeom>
          <a:noFill/>
          <a:ln>
            <a:noFill/>
          </a:ln>
        </p:spPr>
      </p:pic>
    </p:spTree>
    <p:extLst>
      <p:ext uri="{BB962C8B-B14F-4D97-AF65-F5344CB8AC3E}">
        <p14:creationId xmlns:p14="http://schemas.microsoft.com/office/powerpoint/2010/main" val="1007788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44E3-A8A4-07E8-13F7-217931BD37E0}"/>
              </a:ext>
            </a:extLst>
          </p:cNvPr>
          <p:cNvSpPr>
            <a:spLocks noGrp="1"/>
          </p:cNvSpPr>
          <p:nvPr>
            <p:ph type="title"/>
          </p:nvPr>
        </p:nvSpPr>
        <p:spPr/>
        <p:txBody>
          <a:bodyPr/>
          <a:lstStyle/>
          <a:p>
            <a:pPr algn="ctr"/>
            <a:r>
              <a:rPr lang="en-IN" dirty="0"/>
              <a:t> Face Detection Final Result</a:t>
            </a:r>
          </a:p>
        </p:txBody>
      </p:sp>
      <p:pic>
        <p:nvPicPr>
          <p:cNvPr id="4" name="Content Placeholder 3">
            <a:extLst>
              <a:ext uri="{FF2B5EF4-FFF2-40B4-BE49-F238E27FC236}">
                <a16:creationId xmlns:a16="http://schemas.microsoft.com/office/drawing/2014/main" id="{F84752B5-56A9-D719-5472-419328AF45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2276872"/>
            <a:ext cx="8496944" cy="4392488"/>
          </a:xfrm>
          <a:prstGeom prst="rect">
            <a:avLst/>
          </a:prstGeom>
        </p:spPr>
      </p:pic>
    </p:spTree>
    <p:extLst>
      <p:ext uri="{BB962C8B-B14F-4D97-AF65-F5344CB8AC3E}">
        <p14:creationId xmlns:p14="http://schemas.microsoft.com/office/powerpoint/2010/main" val="41100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F781-23E3-407A-A1DF-2CA4043E586E}"/>
              </a:ext>
            </a:extLst>
          </p:cNvPr>
          <p:cNvSpPr>
            <a:spLocks noGrp="1"/>
          </p:cNvSpPr>
          <p:nvPr>
            <p:ph type="title"/>
          </p:nvPr>
        </p:nvSpPr>
        <p:spPr/>
        <p:txBody>
          <a:bodyPr/>
          <a:lstStyle/>
          <a:p>
            <a:r>
              <a:rPr lang="en-IN" dirty="0"/>
              <a:t>Help desk</a:t>
            </a:r>
          </a:p>
        </p:txBody>
      </p:sp>
      <p:pic>
        <p:nvPicPr>
          <p:cNvPr id="4" name="Picture 3" descr="A screenshot of a computer&#10;&#10;Description automatically generated">
            <a:extLst>
              <a:ext uri="{FF2B5EF4-FFF2-40B4-BE49-F238E27FC236}">
                <a16:creationId xmlns:a16="http://schemas.microsoft.com/office/drawing/2014/main" id="{2623CEBA-50C8-63AC-6AB0-7538CB6A3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844824"/>
            <a:ext cx="8627028" cy="4680520"/>
          </a:xfrm>
          <a:prstGeom prst="rect">
            <a:avLst/>
          </a:prstGeom>
        </p:spPr>
      </p:pic>
    </p:spTree>
    <p:extLst>
      <p:ext uri="{BB962C8B-B14F-4D97-AF65-F5344CB8AC3E}">
        <p14:creationId xmlns:p14="http://schemas.microsoft.com/office/powerpoint/2010/main" val="1112847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Rectangle 1"/>
          <p:cNvSpPr/>
          <p:nvPr/>
        </p:nvSpPr>
        <p:spPr>
          <a:xfrm>
            <a:off x="611560" y="1207591"/>
            <a:ext cx="4464496" cy="4247317"/>
          </a:xfrm>
          <a:prstGeom prst="rect">
            <a:avLst/>
          </a:prstGeom>
        </p:spPr>
        <p:txBody>
          <a:bodyPr wrap="square">
            <a:spAutoFit/>
          </a:bodyPr>
          <a:lstStyle/>
          <a:p>
            <a:pPr algn="ctr" rtl="0"/>
            <a:r>
              <a:rPr lang="en-US" sz="5400" b="1" i="0" dirty="0">
                <a:solidFill>
                  <a:schemeClr val="accent4">
                    <a:lumMod val="60000"/>
                    <a:lumOff val="40000"/>
                  </a:schemeClr>
                </a:solidFill>
                <a:effectLst/>
                <a:latin typeface="Roboto" panose="02000000000000000000" pitchFamily="2" charset="0"/>
              </a:rPr>
              <a:t>Advance Face Recognition Attendance System using </a:t>
            </a:r>
            <a:endParaRPr lang="en-US" sz="5400" b="1" dirty="0">
              <a:ln w="1905"/>
              <a:solidFill>
                <a:schemeClr val="accent4">
                  <a:lumMod val="60000"/>
                  <a:lumOff val="40000"/>
                </a:schemeClr>
              </a:solidFill>
              <a:effectLst>
                <a:innerShdw blurRad="69850" dist="43180" dir="5400000">
                  <a:srgbClr val="000000">
                    <a:alpha val="65000"/>
                  </a:srgbClr>
                </a:innerShdw>
              </a:effectLst>
              <a:latin typeface="Arial Rounded MT Bold" panose="020F0704030504030204" pitchFamily="34" charset="0"/>
            </a:endParaRPr>
          </a:p>
        </p:txBody>
      </p:sp>
      <p:graphicFrame>
        <p:nvGraphicFramePr>
          <p:cNvPr id="6" name="Diagram 5"/>
          <p:cNvGraphicFramePr/>
          <p:nvPr>
            <p:extLst>
              <p:ext uri="{D42A27DB-BD31-4B8C-83A1-F6EECF244321}">
                <p14:modId xmlns:p14="http://schemas.microsoft.com/office/powerpoint/2010/main" val="4292163402"/>
              </p:ext>
            </p:extLst>
          </p:nvPr>
        </p:nvGraphicFramePr>
        <p:xfrm>
          <a:off x="863587" y="5307287"/>
          <a:ext cx="7328902" cy="923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3415" y="4364157"/>
            <a:ext cx="1440160" cy="1271116"/>
          </a:xfrm>
          <a:prstGeom prst="rect">
            <a:avLst/>
          </a:prstGeom>
        </p:spPr>
      </p:pic>
      <p:pic>
        <p:nvPicPr>
          <p:cNvPr id="1028" name="Picture 4" descr="5,501 Facial Recognition Stock Photos, Pictures &amp; Royalty ...">
            <a:extLst>
              <a:ext uri="{FF2B5EF4-FFF2-40B4-BE49-F238E27FC236}">
                <a16:creationId xmlns:a16="http://schemas.microsoft.com/office/drawing/2014/main" id="{B13EB0C7-2A8D-D19E-2D9F-31F6CE2A71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017" y="549202"/>
            <a:ext cx="3816424" cy="28797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03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6276-49FB-DBEC-30B9-D34B10EC10DA}"/>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FUTURE WORK</a:t>
            </a:r>
          </a:p>
        </p:txBody>
      </p:sp>
      <p:sp>
        <p:nvSpPr>
          <p:cNvPr id="3" name="Content Placeholder 2">
            <a:extLst>
              <a:ext uri="{FF2B5EF4-FFF2-40B4-BE49-F238E27FC236}">
                <a16:creationId xmlns:a16="http://schemas.microsoft.com/office/drawing/2014/main" id="{F887BBEF-01E2-CEBD-6032-256F075FE5BE}"/>
              </a:ext>
            </a:extLst>
          </p:cNvPr>
          <p:cNvSpPr>
            <a:spLocks noGrp="1"/>
          </p:cNvSpPr>
          <p:nvPr>
            <p:ph idx="1"/>
          </p:nvPr>
        </p:nvSpPr>
        <p:spPr/>
        <p:txBody>
          <a:bodyPr>
            <a:normAutofit/>
          </a:bodyPr>
          <a:lstStyle/>
          <a:p>
            <a:r>
              <a:rPr lang="en-US" sz="2800" dirty="0"/>
              <a:t>UI Improvement</a:t>
            </a:r>
          </a:p>
          <a:p>
            <a:r>
              <a:rPr lang="en-US" sz="2800" dirty="0"/>
              <a:t>Software Optimization</a:t>
            </a:r>
          </a:p>
          <a:p>
            <a:r>
              <a:rPr lang="en-US" sz="2800" dirty="0"/>
              <a:t>AI Improvement</a:t>
            </a:r>
          </a:p>
          <a:p>
            <a:endParaRPr lang="en-US" sz="2800" dirty="0"/>
          </a:p>
          <a:p>
            <a:endParaRPr lang="en-US" sz="2800" dirty="0"/>
          </a:p>
          <a:p>
            <a:endParaRPr lang="en-US" sz="2800" dirty="0"/>
          </a:p>
        </p:txBody>
      </p:sp>
    </p:spTree>
    <p:extLst>
      <p:ext uri="{BB962C8B-B14F-4D97-AF65-F5344CB8AC3E}">
        <p14:creationId xmlns:p14="http://schemas.microsoft.com/office/powerpoint/2010/main" val="183780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962153509"/>
              </p:ext>
            </p:extLst>
          </p:nvPr>
        </p:nvGraphicFramePr>
        <p:xfrm>
          <a:off x="296600" y="692696"/>
          <a:ext cx="3826768" cy="994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0FDA6BEF-292E-EDEA-78C3-E067E5DB053B}"/>
              </a:ext>
            </a:extLst>
          </p:cNvPr>
          <p:cNvSpPr>
            <a:spLocks noGrp="1"/>
          </p:cNvSpPr>
          <p:nvPr>
            <p:ph idx="1"/>
          </p:nvPr>
        </p:nvSpPr>
        <p:spPr>
          <a:xfrm>
            <a:off x="289600" y="2348880"/>
            <a:ext cx="8640959" cy="4248472"/>
          </a:xfrm>
        </p:spPr>
        <p:style>
          <a:lnRef idx="2">
            <a:schemeClr val="dk1"/>
          </a:lnRef>
          <a:fillRef idx="1">
            <a:schemeClr val="lt1"/>
          </a:fillRef>
          <a:effectRef idx="0">
            <a:schemeClr val="dk1"/>
          </a:effectRef>
          <a:fontRef idx="minor">
            <a:schemeClr val="dk1"/>
          </a:fontRef>
        </p:style>
        <p:txBody>
          <a:bodyPr>
            <a:normAutofit/>
          </a:bodyPr>
          <a:lstStyle/>
          <a:p>
            <a:r>
              <a:rPr lang="en-US" sz="2000" dirty="0">
                <a:solidFill>
                  <a:schemeClr val="tx1"/>
                </a:solidFill>
                <a:latin typeface="+mn-lt"/>
              </a:rPr>
              <a:t>From our experiment, we noticed the face recognition was sensitive to face background, light, and head orientations. This technique described the accurate and efficient method of automatic attendance in the classroom which could replace the traditional method. An automatic attendance has many advantages, most of the existing systems are time consuming and require semi manual interference from lecturers, our system seeks to solve these issues by using face recognition in the process to save the time and labor. And No need for installing complex hardware for taking the attendance in classroom, all we need is a camera and laptop. We used algorithms that can detect and recognize faces in the image. </a:t>
            </a:r>
            <a:endParaRPr lang="ar-JO" sz="2000" dirty="0">
              <a:solidFill>
                <a:schemeClr val="tx1"/>
              </a:solidFill>
              <a:latin typeface="+mn-lt"/>
            </a:endParaRPr>
          </a:p>
          <a:p>
            <a:endParaRPr lang="en-US" dirty="0">
              <a:solidFill>
                <a:schemeClr val="tx1"/>
              </a:solidFill>
            </a:endParaRPr>
          </a:p>
        </p:txBody>
      </p:sp>
    </p:spTree>
    <p:extLst>
      <p:ext uri="{BB962C8B-B14F-4D97-AF65-F5344CB8AC3E}">
        <p14:creationId xmlns:p14="http://schemas.microsoft.com/office/powerpoint/2010/main" val="1094742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876DD1-29CD-DABE-470A-B4BE25EDD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4618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32947651"/>
              </p:ext>
            </p:extLst>
          </p:nvPr>
        </p:nvGraphicFramePr>
        <p:xfrm>
          <a:off x="3131840" y="764704"/>
          <a:ext cx="2592288" cy="1109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1236686477"/>
              </p:ext>
            </p:extLst>
          </p:nvPr>
        </p:nvGraphicFramePr>
        <p:xfrm>
          <a:off x="685800" y="2204864"/>
          <a:ext cx="7772400" cy="43700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94127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1461914"/>
              </p:ext>
            </p:extLst>
          </p:nvPr>
        </p:nvGraphicFramePr>
        <p:xfrm>
          <a:off x="395536" y="2204864"/>
          <a:ext cx="8119140" cy="4175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2211696087"/>
              </p:ext>
            </p:extLst>
          </p:nvPr>
        </p:nvGraphicFramePr>
        <p:xfrm>
          <a:off x="755576" y="764704"/>
          <a:ext cx="4320480" cy="12241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26" name="Picture 2"/>
          <p:cNvPicPr>
            <a:picLocks noChangeAspect="1" noChangeArrowheads="1"/>
          </p:cNvPicPr>
          <p:nvPr/>
        </p:nvPicPr>
        <p:blipFill>
          <a:blip r:embed="rId12"/>
          <a:srcRect/>
          <a:stretch>
            <a:fillRect/>
          </a:stretch>
        </p:blipFill>
        <p:spPr bwMode="auto">
          <a:xfrm>
            <a:off x="1764607" y="4005064"/>
            <a:ext cx="2286016" cy="1500198"/>
          </a:xfrm>
          <a:prstGeom prst="rect">
            <a:avLst/>
          </a:prstGeom>
          <a:noFill/>
          <a:ln w="9525">
            <a:noFill/>
            <a:miter lim="800000"/>
            <a:headEnd/>
            <a:tailEnd/>
          </a:ln>
          <a:effectLst/>
        </p:spPr>
      </p:pic>
      <p:pic>
        <p:nvPicPr>
          <p:cNvPr id="1027" name="Picture 3"/>
          <p:cNvPicPr>
            <a:picLocks noChangeAspect="1" noChangeArrowheads="1"/>
          </p:cNvPicPr>
          <p:nvPr/>
        </p:nvPicPr>
        <p:blipFill>
          <a:blip r:embed="rId13"/>
          <a:srcRect/>
          <a:stretch>
            <a:fillRect/>
          </a:stretch>
        </p:blipFill>
        <p:spPr bwMode="auto">
          <a:xfrm>
            <a:off x="5065171" y="4064600"/>
            <a:ext cx="1704975" cy="1381125"/>
          </a:xfrm>
          <a:prstGeom prst="rect">
            <a:avLst/>
          </a:prstGeom>
          <a:noFill/>
          <a:ln w="9525">
            <a:noFill/>
            <a:miter lim="800000"/>
            <a:headEnd/>
            <a:tailEnd/>
          </a:ln>
          <a:effectLst/>
        </p:spPr>
      </p:pic>
    </p:spTree>
    <p:extLst>
      <p:ext uri="{BB962C8B-B14F-4D97-AF65-F5344CB8AC3E}">
        <p14:creationId xmlns:p14="http://schemas.microsoft.com/office/powerpoint/2010/main" val="334406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59253264"/>
              </p:ext>
            </p:extLst>
          </p:nvPr>
        </p:nvGraphicFramePr>
        <p:xfrm>
          <a:off x="500034" y="500042"/>
          <a:ext cx="8028384" cy="6097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2384463920"/>
              </p:ext>
            </p:extLst>
          </p:nvPr>
        </p:nvGraphicFramePr>
        <p:xfrm>
          <a:off x="755576" y="692696"/>
          <a:ext cx="4320480" cy="10801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4259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476106810"/>
              </p:ext>
            </p:extLst>
          </p:nvPr>
        </p:nvGraphicFramePr>
        <p:xfrm>
          <a:off x="273134" y="549530"/>
          <a:ext cx="7772400" cy="949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286730288"/>
              </p:ext>
            </p:extLst>
          </p:nvPr>
        </p:nvGraphicFramePr>
        <p:xfrm>
          <a:off x="1259632" y="2204864"/>
          <a:ext cx="6812830" cy="40324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050" name="Picture 2"/>
          <p:cNvPicPr>
            <a:picLocks noChangeAspect="1" noChangeArrowheads="1"/>
          </p:cNvPicPr>
          <p:nvPr/>
        </p:nvPicPr>
        <p:blipFill>
          <a:blip r:embed="rId12"/>
          <a:srcRect/>
          <a:stretch>
            <a:fillRect/>
          </a:stretch>
        </p:blipFill>
        <p:spPr bwMode="auto">
          <a:xfrm>
            <a:off x="616690" y="1420856"/>
            <a:ext cx="2138367" cy="1357312"/>
          </a:xfrm>
          <a:prstGeom prst="rect">
            <a:avLst/>
          </a:prstGeom>
          <a:ln>
            <a:noFill/>
          </a:ln>
          <a:effectLst>
            <a:softEdge rad="112500"/>
          </a:effectLst>
        </p:spPr>
      </p:pic>
      <p:pic>
        <p:nvPicPr>
          <p:cNvPr id="2051" name="Picture 3"/>
          <p:cNvPicPr>
            <a:picLocks noChangeAspect="1" noChangeArrowheads="1"/>
          </p:cNvPicPr>
          <p:nvPr/>
        </p:nvPicPr>
        <p:blipFill>
          <a:blip r:embed="rId13"/>
          <a:srcRect/>
          <a:stretch>
            <a:fillRect/>
          </a:stretch>
        </p:blipFill>
        <p:spPr bwMode="auto">
          <a:xfrm>
            <a:off x="634510" y="5000637"/>
            <a:ext cx="1859421" cy="1174261"/>
          </a:xfrm>
          <a:prstGeom prst="rect">
            <a:avLst/>
          </a:prstGeom>
          <a:noFill/>
          <a:ln w="9525">
            <a:noFill/>
            <a:miter lim="800000"/>
            <a:headEnd/>
            <a:tailEnd/>
          </a:ln>
          <a:effectLst/>
        </p:spPr>
      </p:pic>
      <p:pic>
        <p:nvPicPr>
          <p:cNvPr id="2052" name="Picture 4"/>
          <p:cNvPicPr>
            <a:picLocks noChangeAspect="1" noChangeArrowheads="1"/>
          </p:cNvPicPr>
          <p:nvPr/>
        </p:nvPicPr>
        <p:blipFill>
          <a:blip r:embed="rId14"/>
          <a:srcRect/>
          <a:stretch>
            <a:fillRect/>
          </a:stretch>
        </p:blipFill>
        <p:spPr bwMode="auto">
          <a:xfrm>
            <a:off x="7189747" y="5000637"/>
            <a:ext cx="1389241" cy="1337793"/>
          </a:xfrm>
          <a:prstGeom prst="rect">
            <a:avLst/>
          </a:prstGeom>
          <a:noFill/>
          <a:ln w="9525">
            <a:noFill/>
            <a:miter lim="800000"/>
            <a:headEnd/>
            <a:tailEnd/>
          </a:ln>
          <a:effectLst/>
        </p:spPr>
      </p:pic>
      <p:pic>
        <p:nvPicPr>
          <p:cNvPr id="2053" name="Picture 5"/>
          <p:cNvPicPr>
            <a:picLocks noChangeAspect="1" noChangeArrowheads="1"/>
          </p:cNvPicPr>
          <p:nvPr/>
        </p:nvPicPr>
        <p:blipFill>
          <a:blip r:embed="rId15"/>
          <a:srcRect/>
          <a:stretch>
            <a:fillRect/>
          </a:stretch>
        </p:blipFill>
        <p:spPr bwMode="auto">
          <a:xfrm>
            <a:off x="6500826" y="1428736"/>
            <a:ext cx="2026484" cy="1312925"/>
          </a:xfrm>
          <a:prstGeom prst="rect">
            <a:avLst/>
          </a:prstGeom>
          <a:noFill/>
          <a:ln w="9525">
            <a:noFill/>
            <a:miter lim="800000"/>
            <a:headEnd/>
            <a:tailEnd/>
          </a:ln>
          <a:effectLst/>
        </p:spPr>
      </p:pic>
    </p:spTree>
    <p:extLst>
      <p:ext uri="{BB962C8B-B14F-4D97-AF65-F5344CB8AC3E}">
        <p14:creationId xmlns:p14="http://schemas.microsoft.com/office/powerpoint/2010/main" val="2192815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pic>
        <p:nvPicPr>
          <p:cNvPr id="4" name="Picture 2"/>
          <p:cNvPicPr>
            <a:picLocks noGrp="1" noChangeAspect="1" noChangeArrowheads="1"/>
          </p:cNvPicPr>
          <p:nvPr>
            <p:ph idx="1"/>
          </p:nvPr>
        </p:nvPicPr>
        <p:blipFill>
          <a:blip r:embed="rId2"/>
          <a:stretch>
            <a:fillRect/>
          </a:stretch>
        </p:blipFill>
        <p:spPr bwMode="auto">
          <a:xfrm>
            <a:off x="1680652" y="2489200"/>
            <a:ext cx="4712720" cy="353060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a:stretch>
            <a:fillRect/>
          </a:stretch>
        </p:blipFill>
        <p:spPr bwMode="auto">
          <a:xfrm>
            <a:off x="0" y="0"/>
            <a:ext cx="9144000" cy="7029400"/>
          </a:xfrm>
          <a:prstGeom prst="rect">
            <a:avLst/>
          </a:prstGeom>
          <a:noFill/>
          <a:ln w="9525">
            <a:noFill/>
            <a:miter lim="800000"/>
            <a:headEnd/>
            <a:tailEnd/>
          </a:ln>
          <a:effectLst/>
        </p:spPr>
      </p:pic>
    </p:spTree>
    <p:extLst>
      <p:ext uri="{BB962C8B-B14F-4D97-AF65-F5344CB8AC3E}">
        <p14:creationId xmlns:p14="http://schemas.microsoft.com/office/powerpoint/2010/main" val="398630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JO" dirty="0"/>
          </a:p>
        </p:txBody>
      </p:sp>
      <p:pic>
        <p:nvPicPr>
          <p:cNvPr id="4" name="Picture 2"/>
          <p:cNvPicPr>
            <a:picLocks noGrp="1" noChangeAspect="1" noChangeArrowheads="1"/>
          </p:cNvPicPr>
          <p:nvPr>
            <p:ph idx="1"/>
          </p:nvPr>
        </p:nvPicPr>
        <p:blipFill>
          <a:blip r:embed="rId2"/>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284379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1660" y="2013664"/>
            <a:ext cx="6120680" cy="1246495"/>
          </a:xfrm>
          <a:prstGeom prst="rect">
            <a:avLst/>
          </a:prstGeom>
        </p:spPr>
        <p:txBody>
          <a:bodyPr wrap="square">
            <a:spAutoFit/>
          </a:bodyPr>
          <a:lstStyle/>
          <a:p>
            <a:pPr lvl="0" algn="r" rtl="1"/>
            <a:r>
              <a:rPr lang="en-US" sz="2500" b="1" dirty="0">
                <a:solidFill>
                  <a:schemeClr val="accent4">
                    <a:lumMod val="60000"/>
                    <a:lumOff val="40000"/>
                  </a:schemeClr>
                </a:solidFill>
                <a:latin typeface="Arial Unicode MS" pitchFamily="34" charset="-128"/>
                <a:ea typeface="Arial Unicode MS" pitchFamily="34" charset="-128"/>
                <a:cs typeface="Arial Unicode MS" pitchFamily="34" charset="-128"/>
              </a:rPr>
              <a:t>The whole system should consist of </a:t>
            </a:r>
            <a:br>
              <a:rPr lang="ar-JO" sz="2500" dirty="0">
                <a:solidFill>
                  <a:schemeClr val="accent4">
                    <a:lumMod val="60000"/>
                    <a:lumOff val="40000"/>
                  </a:schemeClr>
                </a:solidFill>
                <a:latin typeface="Arial Unicode MS" pitchFamily="34" charset="-128"/>
                <a:ea typeface="Arial Unicode MS" pitchFamily="34" charset="-128"/>
                <a:cs typeface="Arial Unicode MS" pitchFamily="34" charset="-128"/>
              </a:rPr>
            </a:br>
            <a:br>
              <a:rPr lang="en-US" sz="2500" b="1" baseline="0" dirty="0">
                <a:solidFill>
                  <a:schemeClr val="accent4">
                    <a:lumMod val="60000"/>
                    <a:lumOff val="40000"/>
                  </a:schemeClr>
                </a:solidFill>
                <a:latin typeface="Arial Unicode MS" pitchFamily="34" charset="-128"/>
                <a:ea typeface="Arial Unicode MS" pitchFamily="34" charset="-128"/>
                <a:cs typeface="Arial Unicode MS" pitchFamily="34" charset="-128"/>
              </a:rPr>
            </a:br>
            <a:endParaRPr lang="en-US" sz="2500" dirty="0">
              <a:solidFill>
                <a:schemeClr val="accent4">
                  <a:lumMod val="60000"/>
                  <a:lumOff val="40000"/>
                </a:schemeClr>
              </a:solidFill>
              <a:latin typeface="Arial Unicode MS" pitchFamily="34" charset="-128"/>
              <a:ea typeface="Arial Unicode MS" pitchFamily="34" charset="-128"/>
              <a:cs typeface="Arial Unicode MS" pitchFamily="34" charset="-128"/>
            </a:endParaRPr>
          </a:p>
        </p:txBody>
      </p:sp>
      <p:sp>
        <p:nvSpPr>
          <p:cNvPr id="2" name="Cloud 1"/>
          <p:cNvSpPr/>
          <p:nvPr/>
        </p:nvSpPr>
        <p:spPr>
          <a:xfrm>
            <a:off x="755576" y="628556"/>
            <a:ext cx="3528392" cy="138510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accent1">
                    <a:lumMod val="50000"/>
                  </a:schemeClr>
                </a:solidFill>
                <a:latin typeface="Arial" pitchFamily="34" charset="0"/>
                <a:cs typeface="Arial" pitchFamily="34" charset="0"/>
              </a:rPr>
              <a:t>Functional Block Diagram:</a:t>
            </a:r>
          </a:p>
        </p:txBody>
      </p:sp>
      <p:pic>
        <p:nvPicPr>
          <p:cNvPr id="2052" name="Picture 4" descr="Automated Attendance System using Facial Recognition">
            <a:extLst>
              <a:ext uri="{FF2B5EF4-FFF2-40B4-BE49-F238E27FC236}">
                <a16:creationId xmlns:a16="http://schemas.microsoft.com/office/drawing/2014/main" id="{EE55476C-017B-2DCC-BDF2-8C1733028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36912"/>
            <a:ext cx="8352928" cy="408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7562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1499</TotalTime>
  <Words>374</Words>
  <Application>Microsoft Office PowerPoint</Application>
  <PresentationFormat>On-screen Show (4:3)</PresentationFormat>
  <Paragraphs>57</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Rounded MT Bold</vt:lpstr>
      <vt:lpstr>Arial Unicode MS</vt:lpstr>
      <vt:lpstr>Calibri</vt:lpstr>
      <vt:lpstr>Century Gothic</vt:lpstr>
      <vt:lpstr>Roboto</vt:lpstr>
      <vt:lpstr>Wingdings 3</vt:lpstr>
      <vt:lpstr>Ion Boardroom</vt:lpstr>
      <vt:lpstr>BENGAL COLLEGE OF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Register Page</vt:lpstr>
      <vt:lpstr>Login Page</vt:lpstr>
      <vt:lpstr>Dashboard</vt:lpstr>
      <vt:lpstr>PowerPoint Presentation</vt:lpstr>
      <vt:lpstr>PowerPoint Presentation</vt:lpstr>
      <vt:lpstr>PowerPoint Presentation</vt:lpstr>
      <vt:lpstr>Train data</vt:lpstr>
      <vt:lpstr> Face Detection Final Result</vt:lpstr>
      <vt:lpstr>Help desk</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horizon</dc:creator>
  <cp:lastModifiedBy>NANDALAL GORAI</cp:lastModifiedBy>
  <cp:revision>78</cp:revision>
  <dcterms:created xsi:type="dcterms:W3CDTF">2017-05-17T10:25:27Z</dcterms:created>
  <dcterms:modified xsi:type="dcterms:W3CDTF">2023-05-24T04:22:10Z</dcterms:modified>
</cp:coreProperties>
</file>